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9" r:id="rId2"/>
  </p:sldMasterIdLst>
  <p:notesMasterIdLst>
    <p:notesMasterId r:id="rId32"/>
  </p:notesMasterIdLst>
  <p:sldIdLst>
    <p:sldId id="272" r:id="rId3"/>
    <p:sldId id="257" r:id="rId4"/>
    <p:sldId id="258" r:id="rId5"/>
    <p:sldId id="312" r:id="rId6"/>
    <p:sldId id="260" r:id="rId7"/>
    <p:sldId id="276" r:id="rId8"/>
    <p:sldId id="286" r:id="rId9"/>
    <p:sldId id="287" r:id="rId10"/>
    <p:sldId id="313" r:id="rId11"/>
    <p:sldId id="291" r:id="rId12"/>
    <p:sldId id="293" r:id="rId13"/>
    <p:sldId id="303" r:id="rId14"/>
    <p:sldId id="305" r:id="rId15"/>
    <p:sldId id="314" r:id="rId16"/>
    <p:sldId id="311" r:id="rId17"/>
    <p:sldId id="309" r:id="rId18"/>
    <p:sldId id="310" r:id="rId19"/>
    <p:sldId id="318" r:id="rId20"/>
    <p:sldId id="316" r:id="rId21"/>
    <p:sldId id="315" r:id="rId22"/>
    <p:sldId id="297" r:id="rId23"/>
    <p:sldId id="279" r:id="rId24"/>
    <p:sldId id="290" r:id="rId25"/>
    <p:sldId id="280" r:id="rId26"/>
    <p:sldId id="317" r:id="rId27"/>
    <p:sldId id="256" r:id="rId28"/>
    <p:sldId id="268" r:id="rId29"/>
    <p:sldId id="30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FD0"/>
    <a:srgbClr val="5EC292"/>
    <a:srgbClr val="FF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CBF6A-91D9-44B5-9CC7-B400F6AA6596}" v="8" dt="2022-11-25T19:17:39.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72" autoAdjust="0"/>
  </p:normalViewPr>
  <p:slideViewPr>
    <p:cSldViewPr snapToGrid="0">
      <p:cViewPr varScale="1">
        <p:scale>
          <a:sx n="58" d="100"/>
          <a:sy n="58" d="100"/>
        </p:scale>
        <p:origin x="964"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UPPU" userId="ad638ee1-91d8-4217-b13b-e81463381ef5" providerId="ADAL" clId="{55C4F783-8845-44F1-AB15-059D8492F4F8}"/>
    <pc:docChg chg="undo custSel addSld delSld modSld sldOrd">
      <pc:chgData name="PAVAN UPPU" userId="ad638ee1-91d8-4217-b13b-e81463381ef5" providerId="ADAL" clId="{55C4F783-8845-44F1-AB15-059D8492F4F8}" dt="2022-11-20T00:47:17.056" v="1481" actId="20577"/>
      <pc:docMkLst>
        <pc:docMk/>
      </pc:docMkLst>
      <pc:sldChg chg="addSp delSp modSp mod">
        <pc:chgData name="PAVAN UPPU" userId="ad638ee1-91d8-4217-b13b-e81463381ef5" providerId="ADAL" clId="{55C4F783-8845-44F1-AB15-059D8492F4F8}" dt="2022-11-20T00:39:22.750" v="1384" actId="20577"/>
        <pc:sldMkLst>
          <pc:docMk/>
          <pc:sldMk cId="673911214" sldId="256"/>
        </pc:sldMkLst>
        <pc:spChg chg="del mod">
          <ac:chgData name="PAVAN UPPU" userId="ad638ee1-91d8-4217-b13b-e81463381ef5" providerId="ADAL" clId="{55C4F783-8845-44F1-AB15-059D8492F4F8}" dt="2022-11-20T00:16:12.166" v="1144" actId="478"/>
          <ac:spMkLst>
            <pc:docMk/>
            <pc:sldMk cId="673911214" sldId="256"/>
            <ac:spMk id="6" creationId="{10C9FDC6-9B3C-5C6C-2B04-8D03FAE88349}"/>
          </ac:spMkLst>
        </pc:spChg>
        <pc:spChg chg="del">
          <ac:chgData name="PAVAN UPPU" userId="ad638ee1-91d8-4217-b13b-e81463381ef5" providerId="ADAL" clId="{55C4F783-8845-44F1-AB15-059D8492F4F8}" dt="2022-11-20T00:09:44.677" v="950" actId="478"/>
          <ac:spMkLst>
            <pc:docMk/>
            <pc:sldMk cId="673911214" sldId="256"/>
            <ac:spMk id="17" creationId="{EDF78225-1492-39DA-0625-46E492B0DB7C}"/>
          </ac:spMkLst>
        </pc:spChg>
        <pc:spChg chg="mod">
          <ac:chgData name="PAVAN UPPU" userId="ad638ee1-91d8-4217-b13b-e81463381ef5" providerId="ADAL" clId="{55C4F783-8845-44F1-AB15-059D8492F4F8}" dt="2022-11-20T00:13:08.706" v="978" actId="13822"/>
          <ac:spMkLst>
            <pc:docMk/>
            <pc:sldMk cId="673911214" sldId="256"/>
            <ac:spMk id="18" creationId="{9C082A5B-A8E4-DA8D-3664-0E8792A4409A}"/>
          </ac:spMkLst>
        </pc:spChg>
        <pc:graphicFrameChg chg="add mod modGraphic">
          <ac:chgData name="PAVAN UPPU" userId="ad638ee1-91d8-4217-b13b-e81463381ef5" providerId="ADAL" clId="{55C4F783-8845-44F1-AB15-059D8492F4F8}" dt="2022-11-20T00:39:22.750" v="1384" actId="20577"/>
          <ac:graphicFrameMkLst>
            <pc:docMk/>
            <pc:sldMk cId="673911214" sldId="256"/>
            <ac:graphicFrameMk id="2" creationId="{6FDF9BB5-60A4-4375-933A-576F7EC5736A}"/>
          </ac:graphicFrameMkLst>
        </pc:graphicFrameChg>
        <pc:graphicFrameChg chg="del">
          <ac:chgData name="PAVAN UPPU" userId="ad638ee1-91d8-4217-b13b-e81463381ef5" providerId="ADAL" clId="{55C4F783-8845-44F1-AB15-059D8492F4F8}" dt="2022-11-20T00:09:48.219" v="951" actId="478"/>
          <ac:graphicFrameMkLst>
            <pc:docMk/>
            <pc:sldMk cId="673911214" sldId="256"/>
            <ac:graphicFrameMk id="19" creationId="{33CED676-9863-9464-78E7-0CAAD1D2D29D}"/>
          </ac:graphicFrameMkLst>
        </pc:graphicFrameChg>
        <pc:picChg chg="mod">
          <ac:chgData name="PAVAN UPPU" userId="ad638ee1-91d8-4217-b13b-e81463381ef5" providerId="ADAL" clId="{55C4F783-8845-44F1-AB15-059D8492F4F8}" dt="2022-11-20T00:18:21.639" v="1152" actId="1076"/>
          <ac:picMkLst>
            <pc:docMk/>
            <pc:sldMk cId="673911214" sldId="256"/>
            <ac:picMk id="21" creationId="{11B24552-451D-9B10-4B04-B02D02A9FA65}"/>
          </ac:picMkLst>
        </pc:picChg>
      </pc:sldChg>
      <pc:sldChg chg="addSp delSp modSp mod">
        <pc:chgData name="PAVAN UPPU" userId="ad638ee1-91d8-4217-b13b-e81463381ef5" providerId="ADAL" clId="{55C4F783-8845-44F1-AB15-059D8492F4F8}" dt="2022-11-20T00:37:40.948" v="1348"/>
        <pc:sldMkLst>
          <pc:docMk/>
          <pc:sldMk cId="1458423116" sldId="257"/>
        </pc:sldMkLst>
        <pc:spChg chg="del">
          <ac:chgData name="PAVAN UPPU" userId="ad638ee1-91d8-4217-b13b-e81463381ef5" providerId="ADAL" clId="{55C4F783-8845-44F1-AB15-059D8492F4F8}" dt="2022-11-19T23:48:31.099" v="178" actId="478"/>
          <ac:spMkLst>
            <pc:docMk/>
            <pc:sldMk cId="1458423116" sldId="257"/>
            <ac:spMk id="2" creationId="{DE5127A1-00D0-1B67-86C4-F019DDEF484A}"/>
          </ac:spMkLst>
        </pc:spChg>
        <pc:spChg chg="add del mod">
          <ac:chgData name="PAVAN UPPU" userId="ad638ee1-91d8-4217-b13b-e81463381ef5" providerId="ADAL" clId="{55C4F783-8845-44F1-AB15-059D8492F4F8}" dt="2022-11-19T23:48:33.438" v="179" actId="478"/>
          <ac:spMkLst>
            <pc:docMk/>
            <pc:sldMk cId="1458423116" sldId="257"/>
            <ac:spMk id="4" creationId="{41EFD3F4-A0B8-4C07-BF6D-CA096606BA0F}"/>
          </ac:spMkLst>
        </pc:spChg>
        <pc:graphicFrameChg chg="mod">
          <ac:chgData name="PAVAN UPPU" userId="ad638ee1-91d8-4217-b13b-e81463381ef5" providerId="ADAL" clId="{55C4F783-8845-44F1-AB15-059D8492F4F8}" dt="2022-11-20T00:37:40.948" v="1348"/>
          <ac:graphicFrameMkLst>
            <pc:docMk/>
            <pc:sldMk cId="1458423116" sldId="257"/>
            <ac:graphicFrameMk id="14" creationId="{0CCD4240-FEAD-BC72-EAB2-59EAF7E19B4B}"/>
          </ac:graphicFrameMkLst>
        </pc:graphicFrameChg>
        <pc:picChg chg="add del mod">
          <ac:chgData name="PAVAN UPPU" userId="ad638ee1-91d8-4217-b13b-e81463381ef5" providerId="ADAL" clId="{55C4F783-8845-44F1-AB15-059D8492F4F8}" dt="2022-11-20T00:28:30.524" v="1296" actId="931"/>
          <ac:picMkLst>
            <pc:docMk/>
            <pc:sldMk cId="1458423116" sldId="257"/>
            <ac:picMk id="6" creationId="{C158080D-385F-4076-A40C-03098550B5A9}"/>
          </ac:picMkLst>
        </pc:picChg>
        <pc:picChg chg="mod">
          <ac:chgData name="PAVAN UPPU" userId="ad638ee1-91d8-4217-b13b-e81463381ef5" providerId="ADAL" clId="{55C4F783-8845-44F1-AB15-059D8492F4F8}" dt="2022-11-19T23:48:28.610" v="177" actId="1076"/>
          <ac:picMkLst>
            <pc:docMk/>
            <pc:sldMk cId="1458423116" sldId="257"/>
            <ac:picMk id="10" creationId="{5C68B12A-A1EC-4CF7-B4C1-81A5482E7DEE}"/>
          </ac:picMkLst>
        </pc:picChg>
      </pc:sldChg>
      <pc:sldChg chg="addSp delSp modSp add del mod setBg delDesignElem">
        <pc:chgData name="PAVAN UPPU" userId="ad638ee1-91d8-4217-b13b-e81463381ef5" providerId="ADAL" clId="{55C4F783-8845-44F1-AB15-059D8492F4F8}" dt="2022-11-20T00:45:40.080" v="1480" actId="20577"/>
        <pc:sldMkLst>
          <pc:docMk/>
          <pc:sldMk cId="2099165329" sldId="258"/>
        </pc:sldMkLst>
        <pc:spChg chg="mod">
          <ac:chgData name="PAVAN UPPU" userId="ad638ee1-91d8-4217-b13b-e81463381ef5" providerId="ADAL" clId="{55C4F783-8845-44F1-AB15-059D8492F4F8}" dt="2022-11-20T00:45:40.080" v="1480" actId="20577"/>
          <ac:spMkLst>
            <pc:docMk/>
            <pc:sldMk cId="2099165329" sldId="258"/>
            <ac:spMk id="15" creationId="{D374254C-EB5D-4A56-8BEC-7CC228B9F013}"/>
          </ac:spMkLst>
        </pc:spChg>
        <pc:spChg chg="add del">
          <ac:chgData name="PAVAN UPPU" userId="ad638ee1-91d8-4217-b13b-e81463381ef5" providerId="ADAL" clId="{55C4F783-8845-44F1-AB15-059D8492F4F8}" dt="2022-11-19T23:37:34.518" v="16"/>
          <ac:spMkLst>
            <pc:docMk/>
            <pc:sldMk cId="2099165329" sldId="258"/>
            <ac:spMk id="25" creationId="{B6FACB3C-9069-4791-BC5C-0DB7CD19B853}"/>
          </ac:spMkLst>
        </pc:spChg>
        <pc:spChg chg="add del">
          <ac:chgData name="PAVAN UPPU" userId="ad638ee1-91d8-4217-b13b-e81463381ef5" providerId="ADAL" clId="{55C4F783-8845-44F1-AB15-059D8492F4F8}" dt="2022-11-19T23:37:34.518" v="16"/>
          <ac:spMkLst>
            <pc:docMk/>
            <pc:sldMk cId="2099165329" sldId="258"/>
            <ac:spMk id="27" creationId="{71F2038E-D777-4B76-81DD-DD13EE91B9DD}"/>
          </ac:spMkLst>
        </pc:spChg>
        <pc:grpChg chg="add del">
          <ac:chgData name="PAVAN UPPU" userId="ad638ee1-91d8-4217-b13b-e81463381ef5" providerId="ADAL" clId="{55C4F783-8845-44F1-AB15-059D8492F4F8}" dt="2022-11-19T23:37:34.518" v="16"/>
          <ac:grpSpMkLst>
            <pc:docMk/>
            <pc:sldMk cId="2099165329" sldId="258"/>
            <ac:grpSpMk id="29" creationId="{DD354807-230F-4402-B1B9-F733A8F1F190}"/>
          </ac:grpSpMkLst>
        </pc:grpChg>
        <pc:graphicFrameChg chg="mod">
          <ac:chgData name="PAVAN UPPU" userId="ad638ee1-91d8-4217-b13b-e81463381ef5" providerId="ADAL" clId="{55C4F783-8845-44F1-AB15-059D8492F4F8}" dt="2022-11-20T00:45:09.903" v="1473" actId="20577"/>
          <ac:graphicFrameMkLst>
            <pc:docMk/>
            <pc:sldMk cId="2099165329" sldId="258"/>
            <ac:graphicFrameMk id="14" creationId="{E61195CA-8F19-488C-83AA-D152D9DFC82D}"/>
          </ac:graphicFrameMkLst>
        </pc:graphicFrameChg>
      </pc:sldChg>
      <pc:sldChg chg="modSp add mod">
        <pc:chgData name="PAVAN UPPU" userId="ad638ee1-91d8-4217-b13b-e81463381ef5" providerId="ADAL" clId="{55C4F783-8845-44F1-AB15-059D8492F4F8}" dt="2022-11-20T00:39:45.315" v="1386" actId="14100"/>
        <pc:sldMkLst>
          <pc:docMk/>
          <pc:sldMk cId="1009944429" sldId="260"/>
        </pc:sldMkLst>
        <pc:spChg chg="mod">
          <ac:chgData name="PAVAN UPPU" userId="ad638ee1-91d8-4217-b13b-e81463381ef5" providerId="ADAL" clId="{55C4F783-8845-44F1-AB15-059D8492F4F8}" dt="2022-11-19T23:55:05.489" v="416" actId="6549"/>
          <ac:spMkLst>
            <pc:docMk/>
            <pc:sldMk cId="1009944429" sldId="260"/>
            <ac:spMk id="23" creationId="{4CAF4C12-2D2C-7E70-0573-0EF66685466B}"/>
          </ac:spMkLst>
        </pc:spChg>
        <pc:picChg chg="mod">
          <ac:chgData name="PAVAN UPPU" userId="ad638ee1-91d8-4217-b13b-e81463381ef5" providerId="ADAL" clId="{55C4F783-8845-44F1-AB15-059D8492F4F8}" dt="2022-11-20T00:39:42.625" v="1385" actId="14100"/>
          <ac:picMkLst>
            <pc:docMk/>
            <pc:sldMk cId="1009944429" sldId="260"/>
            <ac:picMk id="38" creationId="{C296527A-954C-41ED-976B-1F78FA80B3AF}"/>
          </ac:picMkLst>
        </pc:picChg>
        <pc:picChg chg="mod">
          <ac:chgData name="PAVAN UPPU" userId="ad638ee1-91d8-4217-b13b-e81463381ef5" providerId="ADAL" clId="{55C4F783-8845-44F1-AB15-059D8492F4F8}" dt="2022-11-20T00:39:45.315" v="1386" actId="14100"/>
          <ac:picMkLst>
            <pc:docMk/>
            <pc:sldMk cId="1009944429" sldId="260"/>
            <ac:picMk id="41" creationId="{E298D1F9-D94A-42A6-B008-20E5F9047841}"/>
          </ac:picMkLst>
        </pc:picChg>
      </pc:sldChg>
      <pc:sldChg chg="add del">
        <pc:chgData name="PAVAN UPPU" userId="ad638ee1-91d8-4217-b13b-e81463381ef5" providerId="ADAL" clId="{55C4F783-8845-44F1-AB15-059D8492F4F8}" dt="2022-11-19T23:45:55.598" v="150"/>
        <pc:sldMkLst>
          <pc:docMk/>
          <pc:sldMk cId="1673766097" sldId="268"/>
        </pc:sldMkLst>
      </pc:sldChg>
      <pc:sldChg chg="delSp modSp mod">
        <pc:chgData name="PAVAN UPPU" userId="ad638ee1-91d8-4217-b13b-e81463381ef5" providerId="ADAL" clId="{55C4F783-8845-44F1-AB15-059D8492F4F8}" dt="2022-11-20T00:23:28.719" v="1193" actId="14100"/>
        <pc:sldMkLst>
          <pc:docMk/>
          <pc:sldMk cId="1018629821" sldId="272"/>
        </pc:sldMkLst>
        <pc:spChg chg="mod">
          <ac:chgData name="PAVAN UPPU" userId="ad638ee1-91d8-4217-b13b-e81463381ef5" providerId="ADAL" clId="{55C4F783-8845-44F1-AB15-059D8492F4F8}" dt="2022-11-20T00:23:28.719" v="1193" actId="14100"/>
          <ac:spMkLst>
            <pc:docMk/>
            <pc:sldMk cId="1018629821" sldId="272"/>
            <ac:spMk id="2" creationId="{2B1D17F7-6183-731B-FCBC-D82891AF6FEB}"/>
          </ac:spMkLst>
        </pc:spChg>
        <pc:spChg chg="del">
          <ac:chgData name="PAVAN UPPU" userId="ad638ee1-91d8-4217-b13b-e81463381ef5" providerId="ADAL" clId="{55C4F783-8845-44F1-AB15-059D8492F4F8}" dt="2022-11-20T00:22:45.162" v="1190" actId="478"/>
          <ac:spMkLst>
            <pc:docMk/>
            <pc:sldMk cId="1018629821" sldId="272"/>
            <ac:spMk id="31" creationId="{F22773F9-C65F-02C8-4C22-16027DE1FDE2}"/>
          </ac:spMkLst>
        </pc:spChg>
        <pc:graphicFrameChg chg="mod modGraphic">
          <ac:chgData name="PAVAN UPPU" userId="ad638ee1-91d8-4217-b13b-e81463381ef5" providerId="ADAL" clId="{55C4F783-8845-44F1-AB15-059D8492F4F8}" dt="2022-11-20T00:23:21.074" v="1192" actId="1076"/>
          <ac:graphicFrameMkLst>
            <pc:docMk/>
            <pc:sldMk cId="1018629821" sldId="272"/>
            <ac:graphicFrameMk id="17" creationId="{14BCB075-AFCE-5BCC-4ED4-87A6CEA70FBB}"/>
          </ac:graphicFrameMkLst>
        </pc:graphicFrameChg>
        <pc:picChg chg="del">
          <ac:chgData name="PAVAN UPPU" userId="ad638ee1-91d8-4217-b13b-e81463381ef5" providerId="ADAL" clId="{55C4F783-8845-44F1-AB15-059D8492F4F8}" dt="2022-11-20T00:22:45.162" v="1190" actId="478"/>
          <ac:picMkLst>
            <pc:docMk/>
            <pc:sldMk cId="1018629821" sldId="272"/>
            <ac:picMk id="30" creationId="{D529C678-9716-CEB3-121C-6B04C3693C49}"/>
          </ac:picMkLst>
        </pc:picChg>
      </pc:sldChg>
      <pc:sldChg chg="modSp add mod">
        <pc:chgData name="PAVAN UPPU" userId="ad638ee1-91d8-4217-b13b-e81463381ef5" providerId="ADAL" clId="{55C4F783-8845-44F1-AB15-059D8492F4F8}" dt="2022-11-20T00:39:52.781" v="1393" actId="1036"/>
        <pc:sldMkLst>
          <pc:docMk/>
          <pc:sldMk cId="2672048386" sldId="276"/>
        </pc:sldMkLst>
        <pc:spChg chg="mod">
          <ac:chgData name="PAVAN UPPU" userId="ad638ee1-91d8-4217-b13b-e81463381ef5" providerId="ADAL" clId="{55C4F783-8845-44F1-AB15-059D8492F4F8}" dt="2022-11-20T00:39:52.781" v="1393" actId="1036"/>
          <ac:spMkLst>
            <pc:docMk/>
            <pc:sldMk cId="2672048386" sldId="276"/>
            <ac:spMk id="31" creationId="{456F6CE7-E967-4A1F-A847-1409B055230A}"/>
          </ac:spMkLst>
        </pc:spChg>
      </pc:sldChg>
      <pc:sldChg chg="addSp delSp add del ord setBg delDesignElem">
        <pc:chgData name="PAVAN UPPU" userId="ad638ee1-91d8-4217-b13b-e81463381ef5" providerId="ADAL" clId="{55C4F783-8845-44F1-AB15-059D8492F4F8}" dt="2022-11-20T00:10:55.391" v="961"/>
        <pc:sldMkLst>
          <pc:docMk/>
          <pc:sldMk cId="1622391094" sldId="279"/>
        </pc:sldMkLst>
        <pc:spChg chg="add del">
          <ac:chgData name="PAVAN UPPU" userId="ad638ee1-91d8-4217-b13b-e81463381ef5" providerId="ADAL" clId="{55C4F783-8845-44F1-AB15-059D8492F4F8}" dt="2022-11-19T23:46:15.399" v="155"/>
          <ac:spMkLst>
            <pc:docMk/>
            <pc:sldMk cId="1622391094" sldId="279"/>
            <ac:spMk id="25" creationId="{19B9933F-AAB3-444A-8BB5-9CA194A8BC63}"/>
          </ac:spMkLst>
        </pc:spChg>
        <pc:spChg chg="add del">
          <ac:chgData name="PAVAN UPPU" userId="ad638ee1-91d8-4217-b13b-e81463381ef5" providerId="ADAL" clId="{55C4F783-8845-44F1-AB15-059D8492F4F8}" dt="2022-11-19T23:46:15.399" v="155"/>
          <ac:spMkLst>
            <pc:docMk/>
            <pc:sldMk cId="1622391094" sldId="279"/>
            <ac:spMk id="26" creationId="{B5FA7C47-B7C1-4D2E-AB49-ED23BA34BA83}"/>
          </ac:spMkLst>
        </pc:spChg>
        <pc:spChg chg="add del">
          <ac:chgData name="PAVAN UPPU" userId="ad638ee1-91d8-4217-b13b-e81463381ef5" providerId="ADAL" clId="{55C4F783-8845-44F1-AB15-059D8492F4F8}" dt="2022-11-19T23:46:15.399" v="155"/>
          <ac:spMkLst>
            <pc:docMk/>
            <pc:sldMk cId="1622391094" sldId="279"/>
            <ac:spMk id="27" creationId="{7D20183A-0B1D-4A1F-89B1-ADBEDBC6E54E}"/>
          </ac:spMkLst>
        </pc:spChg>
        <pc:spChg chg="add del">
          <ac:chgData name="PAVAN UPPU" userId="ad638ee1-91d8-4217-b13b-e81463381ef5" providerId="ADAL" clId="{55C4F783-8845-44F1-AB15-059D8492F4F8}" dt="2022-11-19T23:46:15.399" v="155"/>
          <ac:spMkLst>
            <pc:docMk/>
            <pc:sldMk cId="1622391094" sldId="279"/>
            <ac:spMk id="28" creationId="{596EE156-ABF1-4329-A6BA-03B4254E0877}"/>
          </ac:spMkLst>
        </pc:spChg>
        <pc:spChg chg="add del">
          <ac:chgData name="PAVAN UPPU" userId="ad638ee1-91d8-4217-b13b-e81463381ef5" providerId="ADAL" clId="{55C4F783-8845-44F1-AB15-059D8492F4F8}" dt="2022-11-19T23:46:15.399" v="155"/>
          <ac:spMkLst>
            <pc:docMk/>
            <pc:sldMk cId="1622391094" sldId="279"/>
            <ac:spMk id="29" creationId="{131031D3-26CD-4214-A9A4-5857EFA15A0C}"/>
          </ac:spMkLst>
        </pc:spChg>
      </pc:sldChg>
      <pc:sldChg chg="add">
        <pc:chgData name="PAVAN UPPU" userId="ad638ee1-91d8-4217-b13b-e81463381ef5" providerId="ADAL" clId="{55C4F783-8845-44F1-AB15-059D8492F4F8}" dt="2022-11-19T23:36:07.114" v="6"/>
        <pc:sldMkLst>
          <pc:docMk/>
          <pc:sldMk cId="1787131547" sldId="280"/>
        </pc:sldMkLst>
      </pc:sldChg>
      <pc:sldChg chg="add">
        <pc:chgData name="PAVAN UPPU" userId="ad638ee1-91d8-4217-b13b-e81463381ef5" providerId="ADAL" clId="{55C4F783-8845-44F1-AB15-059D8492F4F8}" dt="2022-11-19T23:36:35.916" v="7"/>
        <pc:sldMkLst>
          <pc:docMk/>
          <pc:sldMk cId="3744302472" sldId="286"/>
        </pc:sldMkLst>
      </pc:sldChg>
      <pc:sldChg chg="modSp add mod">
        <pc:chgData name="PAVAN UPPU" userId="ad638ee1-91d8-4217-b13b-e81463381ef5" providerId="ADAL" clId="{55C4F783-8845-44F1-AB15-059D8492F4F8}" dt="2022-11-20T00:40:10.682" v="1413" actId="14100"/>
        <pc:sldMkLst>
          <pc:docMk/>
          <pc:sldMk cId="4197119480" sldId="287"/>
        </pc:sldMkLst>
        <pc:spChg chg="mod">
          <ac:chgData name="PAVAN UPPU" userId="ad638ee1-91d8-4217-b13b-e81463381ef5" providerId="ADAL" clId="{55C4F783-8845-44F1-AB15-059D8492F4F8}" dt="2022-11-20T00:40:05.053" v="1412" actId="1037"/>
          <ac:spMkLst>
            <pc:docMk/>
            <pc:sldMk cId="4197119480" sldId="287"/>
            <ac:spMk id="28" creationId="{636EC7D8-BFDD-4A08-8ABF-C3E056FD4447}"/>
          </ac:spMkLst>
        </pc:spChg>
        <pc:picChg chg="mod">
          <ac:chgData name="PAVAN UPPU" userId="ad638ee1-91d8-4217-b13b-e81463381ef5" providerId="ADAL" clId="{55C4F783-8845-44F1-AB15-059D8492F4F8}" dt="2022-11-20T00:40:10.682" v="1413" actId="14100"/>
          <ac:picMkLst>
            <pc:docMk/>
            <pc:sldMk cId="4197119480" sldId="287"/>
            <ac:picMk id="25" creationId="{CE5ACE6E-B449-4CDE-BF4F-6E8BE97EED86}"/>
          </ac:picMkLst>
        </pc:picChg>
      </pc:sldChg>
      <pc:sldChg chg="add del">
        <pc:chgData name="PAVAN UPPU" userId="ad638ee1-91d8-4217-b13b-e81463381ef5" providerId="ADAL" clId="{55C4F783-8845-44F1-AB15-059D8492F4F8}" dt="2022-11-19T23:45:55.598" v="150"/>
        <pc:sldMkLst>
          <pc:docMk/>
          <pc:sldMk cId="306883868" sldId="289"/>
        </pc:sldMkLst>
      </pc:sldChg>
      <pc:sldChg chg="addSp delSp add del ord setBg delDesignElem">
        <pc:chgData name="PAVAN UPPU" userId="ad638ee1-91d8-4217-b13b-e81463381ef5" providerId="ADAL" clId="{55C4F783-8845-44F1-AB15-059D8492F4F8}" dt="2022-11-20T00:10:55.391" v="961"/>
        <pc:sldMkLst>
          <pc:docMk/>
          <pc:sldMk cId="3727041853" sldId="290"/>
        </pc:sldMkLst>
        <pc:spChg chg="add del">
          <ac:chgData name="PAVAN UPPU" userId="ad638ee1-91d8-4217-b13b-e81463381ef5" providerId="ADAL" clId="{55C4F783-8845-44F1-AB15-059D8492F4F8}" dt="2022-11-19T23:46:15.399" v="155"/>
          <ac:spMkLst>
            <pc:docMk/>
            <pc:sldMk cId="3727041853" sldId="290"/>
            <ac:spMk id="25" creationId="{19B9933F-AAB3-444A-8BB5-9CA194A8BC63}"/>
          </ac:spMkLst>
        </pc:spChg>
        <pc:spChg chg="add del">
          <ac:chgData name="PAVAN UPPU" userId="ad638ee1-91d8-4217-b13b-e81463381ef5" providerId="ADAL" clId="{55C4F783-8845-44F1-AB15-059D8492F4F8}" dt="2022-11-19T23:46:15.399" v="155"/>
          <ac:spMkLst>
            <pc:docMk/>
            <pc:sldMk cId="3727041853" sldId="290"/>
            <ac:spMk id="26" creationId="{B5FA7C47-B7C1-4D2E-AB49-ED23BA34BA83}"/>
          </ac:spMkLst>
        </pc:spChg>
        <pc:spChg chg="add del">
          <ac:chgData name="PAVAN UPPU" userId="ad638ee1-91d8-4217-b13b-e81463381ef5" providerId="ADAL" clId="{55C4F783-8845-44F1-AB15-059D8492F4F8}" dt="2022-11-19T23:46:15.399" v="155"/>
          <ac:spMkLst>
            <pc:docMk/>
            <pc:sldMk cId="3727041853" sldId="290"/>
            <ac:spMk id="27" creationId="{7D20183A-0B1D-4A1F-89B1-ADBEDBC6E54E}"/>
          </ac:spMkLst>
        </pc:spChg>
        <pc:spChg chg="add del">
          <ac:chgData name="PAVAN UPPU" userId="ad638ee1-91d8-4217-b13b-e81463381ef5" providerId="ADAL" clId="{55C4F783-8845-44F1-AB15-059D8492F4F8}" dt="2022-11-19T23:46:15.399" v="155"/>
          <ac:spMkLst>
            <pc:docMk/>
            <pc:sldMk cId="3727041853" sldId="290"/>
            <ac:spMk id="28" creationId="{596EE156-ABF1-4329-A6BA-03B4254E0877}"/>
          </ac:spMkLst>
        </pc:spChg>
        <pc:spChg chg="add del">
          <ac:chgData name="PAVAN UPPU" userId="ad638ee1-91d8-4217-b13b-e81463381ef5" providerId="ADAL" clId="{55C4F783-8845-44F1-AB15-059D8492F4F8}" dt="2022-11-19T23:46:15.399" v="155"/>
          <ac:spMkLst>
            <pc:docMk/>
            <pc:sldMk cId="3727041853" sldId="290"/>
            <ac:spMk id="29" creationId="{131031D3-26CD-4214-A9A4-5857EFA15A0C}"/>
          </ac:spMkLst>
        </pc:spChg>
      </pc:sldChg>
      <pc:sldChg chg="addSp delSp add del setBg delDesignElem">
        <pc:chgData name="PAVAN UPPU" userId="ad638ee1-91d8-4217-b13b-e81463381ef5" providerId="ADAL" clId="{55C4F783-8845-44F1-AB15-059D8492F4F8}" dt="2022-11-19T23:49:49.331" v="186"/>
        <pc:sldMkLst>
          <pc:docMk/>
          <pc:sldMk cId="943409809" sldId="291"/>
        </pc:sldMkLst>
        <pc:spChg chg="add del">
          <ac:chgData name="PAVAN UPPU" userId="ad638ee1-91d8-4217-b13b-e81463381ef5" providerId="ADAL" clId="{55C4F783-8845-44F1-AB15-059D8492F4F8}" dt="2022-11-19T23:49:49.331" v="186"/>
          <ac:spMkLst>
            <pc:docMk/>
            <pc:sldMk cId="943409809" sldId="291"/>
            <ac:spMk id="13" creationId="{19B9933F-AAB3-444A-8BB5-9CA194A8BC63}"/>
          </ac:spMkLst>
        </pc:spChg>
        <pc:spChg chg="add del">
          <ac:chgData name="PAVAN UPPU" userId="ad638ee1-91d8-4217-b13b-e81463381ef5" providerId="ADAL" clId="{55C4F783-8845-44F1-AB15-059D8492F4F8}" dt="2022-11-19T23:49:49.331" v="186"/>
          <ac:spMkLst>
            <pc:docMk/>
            <pc:sldMk cId="943409809" sldId="291"/>
            <ac:spMk id="14" creationId="{B5FA7C47-B7C1-4D2E-AB49-ED23BA34BA83}"/>
          </ac:spMkLst>
        </pc:spChg>
        <pc:spChg chg="add del">
          <ac:chgData name="PAVAN UPPU" userId="ad638ee1-91d8-4217-b13b-e81463381ef5" providerId="ADAL" clId="{55C4F783-8845-44F1-AB15-059D8492F4F8}" dt="2022-11-19T23:49:49.331" v="186"/>
          <ac:spMkLst>
            <pc:docMk/>
            <pc:sldMk cId="943409809" sldId="291"/>
            <ac:spMk id="15" creationId="{7D20183A-0B1D-4A1F-89B1-ADBEDBC6E54E}"/>
          </ac:spMkLst>
        </pc:spChg>
        <pc:spChg chg="add del">
          <ac:chgData name="PAVAN UPPU" userId="ad638ee1-91d8-4217-b13b-e81463381ef5" providerId="ADAL" clId="{55C4F783-8845-44F1-AB15-059D8492F4F8}" dt="2022-11-19T23:49:49.331" v="186"/>
          <ac:spMkLst>
            <pc:docMk/>
            <pc:sldMk cId="943409809" sldId="291"/>
            <ac:spMk id="16" creationId="{596EE156-ABF1-4329-A6BA-03B4254E0877}"/>
          </ac:spMkLst>
        </pc:spChg>
        <pc:spChg chg="add del">
          <ac:chgData name="PAVAN UPPU" userId="ad638ee1-91d8-4217-b13b-e81463381ef5" providerId="ADAL" clId="{55C4F783-8845-44F1-AB15-059D8492F4F8}" dt="2022-11-19T23:49:49.331" v="186"/>
          <ac:spMkLst>
            <pc:docMk/>
            <pc:sldMk cId="943409809" sldId="291"/>
            <ac:spMk id="17" creationId="{131031D3-26CD-4214-A9A4-5857EFA15A0C}"/>
          </ac:spMkLst>
        </pc:spChg>
      </pc:sldChg>
      <pc:sldChg chg="addSp delSp add del setBg delDesignElem">
        <pc:chgData name="PAVAN UPPU" userId="ad638ee1-91d8-4217-b13b-e81463381ef5" providerId="ADAL" clId="{55C4F783-8845-44F1-AB15-059D8492F4F8}" dt="2022-11-19T23:49:36.711" v="180" actId="2696"/>
        <pc:sldMkLst>
          <pc:docMk/>
          <pc:sldMk cId="2034004864" sldId="291"/>
        </pc:sldMkLst>
        <pc:spChg chg="add del">
          <ac:chgData name="PAVAN UPPU" userId="ad638ee1-91d8-4217-b13b-e81463381ef5" providerId="ADAL" clId="{55C4F783-8845-44F1-AB15-059D8492F4F8}" dt="2022-11-19T23:37:15.608" v="11"/>
          <ac:spMkLst>
            <pc:docMk/>
            <pc:sldMk cId="2034004864" sldId="291"/>
            <ac:spMk id="13" creationId="{19B9933F-AAB3-444A-8BB5-9CA194A8BC63}"/>
          </ac:spMkLst>
        </pc:spChg>
        <pc:spChg chg="add del">
          <ac:chgData name="PAVAN UPPU" userId="ad638ee1-91d8-4217-b13b-e81463381ef5" providerId="ADAL" clId="{55C4F783-8845-44F1-AB15-059D8492F4F8}" dt="2022-11-19T23:37:15.608" v="11"/>
          <ac:spMkLst>
            <pc:docMk/>
            <pc:sldMk cId="2034004864" sldId="291"/>
            <ac:spMk id="14" creationId="{B5FA7C47-B7C1-4D2E-AB49-ED23BA34BA83}"/>
          </ac:spMkLst>
        </pc:spChg>
        <pc:spChg chg="add del">
          <ac:chgData name="PAVAN UPPU" userId="ad638ee1-91d8-4217-b13b-e81463381ef5" providerId="ADAL" clId="{55C4F783-8845-44F1-AB15-059D8492F4F8}" dt="2022-11-19T23:37:15.608" v="11"/>
          <ac:spMkLst>
            <pc:docMk/>
            <pc:sldMk cId="2034004864" sldId="291"/>
            <ac:spMk id="15" creationId="{7D20183A-0B1D-4A1F-89B1-ADBEDBC6E54E}"/>
          </ac:spMkLst>
        </pc:spChg>
        <pc:spChg chg="add del">
          <ac:chgData name="PAVAN UPPU" userId="ad638ee1-91d8-4217-b13b-e81463381ef5" providerId="ADAL" clId="{55C4F783-8845-44F1-AB15-059D8492F4F8}" dt="2022-11-19T23:37:15.608" v="11"/>
          <ac:spMkLst>
            <pc:docMk/>
            <pc:sldMk cId="2034004864" sldId="291"/>
            <ac:spMk id="16" creationId="{596EE156-ABF1-4329-A6BA-03B4254E0877}"/>
          </ac:spMkLst>
        </pc:spChg>
        <pc:spChg chg="add del">
          <ac:chgData name="PAVAN UPPU" userId="ad638ee1-91d8-4217-b13b-e81463381ef5" providerId="ADAL" clId="{55C4F783-8845-44F1-AB15-059D8492F4F8}" dt="2022-11-19T23:37:15.608" v="11"/>
          <ac:spMkLst>
            <pc:docMk/>
            <pc:sldMk cId="2034004864" sldId="291"/>
            <ac:spMk id="17" creationId="{131031D3-26CD-4214-A9A4-5857EFA15A0C}"/>
          </ac:spMkLst>
        </pc:spChg>
      </pc:sldChg>
      <pc:sldChg chg="delSp add del setBg delDesignElem">
        <pc:chgData name="PAVAN UPPU" userId="ad638ee1-91d8-4217-b13b-e81463381ef5" providerId="ADAL" clId="{55C4F783-8845-44F1-AB15-059D8492F4F8}" dt="2022-11-19T23:49:45.544" v="183" actId="47"/>
        <pc:sldMkLst>
          <pc:docMk/>
          <pc:sldMk cId="2211875735" sldId="291"/>
        </pc:sldMkLst>
        <pc:spChg chg="del">
          <ac:chgData name="PAVAN UPPU" userId="ad638ee1-91d8-4217-b13b-e81463381ef5" providerId="ADAL" clId="{55C4F783-8845-44F1-AB15-059D8492F4F8}" dt="2022-11-19T23:49:42.313" v="182"/>
          <ac:spMkLst>
            <pc:docMk/>
            <pc:sldMk cId="2211875735" sldId="291"/>
            <ac:spMk id="13" creationId="{19B9933F-AAB3-444A-8BB5-9CA194A8BC63}"/>
          </ac:spMkLst>
        </pc:spChg>
        <pc:spChg chg="del">
          <ac:chgData name="PAVAN UPPU" userId="ad638ee1-91d8-4217-b13b-e81463381ef5" providerId="ADAL" clId="{55C4F783-8845-44F1-AB15-059D8492F4F8}" dt="2022-11-19T23:49:42.313" v="182"/>
          <ac:spMkLst>
            <pc:docMk/>
            <pc:sldMk cId="2211875735" sldId="291"/>
            <ac:spMk id="14" creationId="{B5FA7C47-B7C1-4D2E-AB49-ED23BA34BA83}"/>
          </ac:spMkLst>
        </pc:spChg>
        <pc:spChg chg="del">
          <ac:chgData name="PAVAN UPPU" userId="ad638ee1-91d8-4217-b13b-e81463381ef5" providerId="ADAL" clId="{55C4F783-8845-44F1-AB15-059D8492F4F8}" dt="2022-11-19T23:49:42.313" v="182"/>
          <ac:spMkLst>
            <pc:docMk/>
            <pc:sldMk cId="2211875735" sldId="291"/>
            <ac:spMk id="15" creationId="{7D20183A-0B1D-4A1F-89B1-ADBEDBC6E54E}"/>
          </ac:spMkLst>
        </pc:spChg>
        <pc:spChg chg="del">
          <ac:chgData name="PAVAN UPPU" userId="ad638ee1-91d8-4217-b13b-e81463381ef5" providerId="ADAL" clId="{55C4F783-8845-44F1-AB15-059D8492F4F8}" dt="2022-11-19T23:49:42.313" v="182"/>
          <ac:spMkLst>
            <pc:docMk/>
            <pc:sldMk cId="2211875735" sldId="291"/>
            <ac:spMk id="16" creationId="{596EE156-ABF1-4329-A6BA-03B4254E0877}"/>
          </ac:spMkLst>
        </pc:spChg>
        <pc:spChg chg="del">
          <ac:chgData name="PAVAN UPPU" userId="ad638ee1-91d8-4217-b13b-e81463381ef5" providerId="ADAL" clId="{55C4F783-8845-44F1-AB15-059D8492F4F8}" dt="2022-11-19T23:49:42.313" v="182"/>
          <ac:spMkLst>
            <pc:docMk/>
            <pc:sldMk cId="2211875735" sldId="291"/>
            <ac:spMk id="17" creationId="{131031D3-26CD-4214-A9A4-5857EFA15A0C}"/>
          </ac:spMkLst>
        </pc:spChg>
      </pc:sldChg>
      <pc:sldChg chg="modSp add mod">
        <pc:chgData name="PAVAN UPPU" userId="ad638ee1-91d8-4217-b13b-e81463381ef5" providerId="ADAL" clId="{55C4F783-8845-44F1-AB15-059D8492F4F8}" dt="2022-11-20T00:41:00.913" v="1420" actId="20577"/>
        <pc:sldMkLst>
          <pc:docMk/>
          <pc:sldMk cId="2775909881" sldId="291"/>
        </pc:sldMkLst>
        <pc:spChg chg="mod">
          <ac:chgData name="PAVAN UPPU" userId="ad638ee1-91d8-4217-b13b-e81463381ef5" providerId="ADAL" clId="{55C4F783-8845-44F1-AB15-059D8492F4F8}" dt="2022-11-20T00:41:00.913" v="1420" actId="20577"/>
          <ac:spMkLst>
            <pc:docMk/>
            <pc:sldMk cId="2775909881" sldId="291"/>
            <ac:spMk id="11" creationId="{0F18A337-75C7-4B1C-945E-1717DA4B0159}"/>
          </ac:spMkLst>
        </pc:spChg>
      </pc:sldChg>
      <pc:sldChg chg="modSp add mod">
        <pc:chgData name="PAVAN UPPU" userId="ad638ee1-91d8-4217-b13b-e81463381ef5" providerId="ADAL" clId="{55C4F783-8845-44F1-AB15-059D8492F4F8}" dt="2022-11-20T00:47:17.056" v="1481" actId="20577"/>
        <pc:sldMkLst>
          <pc:docMk/>
          <pc:sldMk cId="1006252363" sldId="292"/>
        </pc:sldMkLst>
        <pc:spChg chg="mod">
          <ac:chgData name="PAVAN UPPU" userId="ad638ee1-91d8-4217-b13b-e81463381ef5" providerId="ADAL" clId="{55C4F783-8845-44F1-AB15-059D8492F4F8}" dt="2022-11-20T00:47:17.056" v="1481" actId="20577"/>
          <ac:spMkLst>
            <pc:docMk/>
            <pc:sldMk cId="1006252363" sldId="292"/>
            <ac:spMk id="2" creationId="{7396B336-A79D-4605-A68C-F933A60ADF3B}"/>
          </ac:spMkLst>
        </pc:spChg>
        <pc:spChg chg="mod">
          <ac:chgData name="PAVAN UPPU" userId="ad638ee1-91d8-4217-b13b-e81463381ef5" providerId="ADAL" clId="{55C4F783-8845-44F1-AB15-059D8492F4F8}" dt="2022-11-20T00:43:12.847" v="1472" actId="6549"/>
          <ac:spMkLst>
            <pc:docMk/>
            <pc:sldMk cId="1006252363" sldId="292"/>
            <ac:spMk id="3" creationId="{477CCC8F-AB18-452E-83D4-F3E37503AA6E}"/>
          </ac:spMkLst>
        </pc:spChg>
      </pc:sldChg>
      <pc:sldChg chg="addSp delSp add del setBg delDesignElem">
        <pc:chgData name="PAVAN UPPU" userId="ad638ee1-91d8-4217-b13b-e81463381ef5" providerId="ADAL" clId="{55C4F783-8845-44F1-AB15-059D8492F4F8}" dt="2022-11-19T23:49:57.937" v="191"/>
        <pc:sldMkLst>
          <pc:docMk/>
          <pc:sldMk cId="1198835418" sldId="292"/>
        </pc:sldMkLst>
        <pc:spChg chg="add del">
          <ac:chgData name="PAVAN UPPU" userId="ad638ee1-91d8-4217-b13b-e81463381ef5" providerId="ADAL" clId="{55C4F783-8845-44F1-AB15-059D8492F4F8}" dt="2022-11-19T23:49:57.937" v="191"/>
          <ac:spMkLst>
            <pc:docMk/>
            <pc:sldMk cId="1198835418" sldId="292"/>
            <ac:spMk id="13" creationId="{19B9933F-AAB3-444A-8BB5-9CA194A8BC63}"/>
          </ac:spMkLst>
        </pc:spChg>
        <pc:spChg chg="add del">
          <ac:chgData name="PAVAN UPPU" userId="ad638ee1-91d8-4217-b13b-e81463381ef5" providerId="ADAL" clId="{55C4F783-8845-44F1-AB15-059D8492F4F8}" dt="2022-11-19T23:49:57.937" v="191"/>
          <ac:spMkLst>
            <pc:docMk/>
            <pc:sldMk cId="1198835418" sldId="292"/>
            <ac:spMk id="14" creationId="{B5FA7C47-B7C1-4D2E-AB49-ED23BA34BA83}"/>
          </ac:spMkLst>
        </pc:spChg>
        <pc:spChg chg="add del">
          <ac:chgData name="PAVAN UPPU" userId="ad638ee1-91d8-4217-b13b-e81463381ef5" providerId="ADAL" clId="{55C4F783-8845-44F1-AB15-059D8492F4F8}" dt="2022-11-19T23:49:57.937" v="191"/>
          <ac:spMkLst>
            <pc:docMk/>
            <pc:sldMk cId="1198835418" sldId="292"/>
            <ac:spMk id="15" creationId="{7D20183A-0B1D-4A1F-89B1-ADBEDBC6E54E}"/>
          </ac:spMkLst>
        </pc:spChg>
        <pc:spChg chg="add del">
          <ac:chgData name="PAVAN UPPU" userId="ad638ee1-91d8-4217-b13b-e81463381ef5" providerId="ADAL" clId="{55C4F783-8845-44F1-AB15-059D8492F4F8}" dt="2022-11-19T23:49:57.937" v="191"/>
          <ac:spMkLst>
            <pc:docMk/>
            <pc:sldMk cId="1198835418" sldId="292"/>
            <ac:spMk id="16" creationId="{596EE156-ABF1-4329-A6BA-03B4254E0877}"/>
          </ac:spMkLst>
        </pc:spChg>
        <pc:spChg chg="add del">
          <ac:chgData name="PAVAN UPPU" userId="ad638ee1-91d8-4217-b13b-e81463381ef5" providerId="ADAL" clId="{55C4F783-8845-44F1-AB15-059D8492F4F8}" dt="2022-11-19T23:49:57.937" v="191"/>
          <ac:spMkLst>
            <pc:docMk/>
            <pc:sldMk cId="1198835418" sldId="292"/>
            <ac:spMk id="17" creationId="{131031D3-26CD-4214-A9A4-5857EFA15A0C}"/>
          </ac:spMkLst>
        </pc:spChg>
      </pc:sldChg>
      <pc:sldChg chg="addSp delSp add del setBg delDesignElem">
        <pc:chgData name="PAVAN UPPU" userId="ad638ee1-91d8-4217-b13b-e81463381ef5" providerId="ADAL" clId="{55C4F783-8845-44F1-AB15-059D8492F4F8}" dt="2022-11-19T23:49:52.542" v="188" actId="2696"/>
        <pc:sldMkLst>
          <pc:docMk/>
          <pc:sldMk cId="3909456999" sldId="292"/>
        </pc:sldMkLst>
        <pc:spChg chg="add del">
          <ac:chgData name="PAVAN UPPU" userId="ad638ee1-91d8-4217-b13b-e81463381ef5" providerId="ADAL" clId="{55C4F783-8845-44F1-AB15-059D8492F4F8}" dt="2022-11-19T23:37:15.608" v="11"/>
          <ac:spMkLst>
            <pc:docMk/>
            <pc:sldMk cId="3909456999" sldId="292"/>
            <ac:spMk id="13" creationId="{19B9933F-AAB3-444A-8BB5-9CA194A8BC63}"/>
          </ac:spMkLst>
        </pc:spChg>
        <pc:spChg chg="add del">
          <ac:chgData name="PAVAN UPPU" userId="ad638ee1-91d8-4217-b13b-e81463381ef5" providerId="ADAL" clId="{55C4F783-8845-44F1-AB15-059D8492F4F8}" dt="2022-11-19T23:37:15.608" v="11"/>
          <ac:spMkLst>
            <pc:docMk/>
            <pc:sldMk cId="3909456999" sldId="292"/>
            <ac:spMk id="14" creationId="{B5FA7C47-B7C1-4D2E-AB49-ED23BA34BA83}"/>
          </ac:spMkLst>
        </pc:spChg>
        <pc:spChg chg="add del">
          <ac:chgData name="PAVAN UPPU" userId="ad638ee1-91d8-4217-b13b-e81463381ef5" providerId="ADAL" clId="{55C4F783-8845-44F1-AB15-059D8492F4F8}" dt="2022-11-19T23:37:15.608" v="11"/>
          <ac:spMkLst>
            <pc:docMk/>
            <pc:sldMk cId="3909456999" sldId="292"/>
            <ac:spMk id="15" creationId="{7D20183A-0B1D-4A1F-89B1-ADBEDBC6E54E}"/>
          </ac:spMkLst>
        </pc:spChg>
        <pc:spChg chg="add del">
          <ac:chgData name="PAVAN UPPU" userId="ad638ee1-91d8-4217-b13b-e81463381ef5" providerId="ADAL" clId="{55C4F783-8845-44F1-AB15-059D8492F4F8}" dt="2022-11-19T23:37:15.608" v="11"/>
          <ac:spMkLst>
            <pc:docMk/>
            <pc:sldMk cId="3909456999" sldId="292"/>
            <ac:spMk id="16" creationId="{596EE156-ABF1-4329-A6BA-03B4254E0877}"/>
          </ac:spMkLst>
        </pc:spChg>
        <pc:spChg chg="add del">
          <ac:chgData name="PAVAN UPPU" userId="ad638ee1-91d8-4217-b13b-e81463381ef5" providerId="ADAL" clId="{55C4F783-8845-44F1-AB15-059D8492F4F8}" dt="2022-11-19T23:37:15.608" v="11"/>
          <ac:spMkLst>
            <pc:docMk/>
            <pc:sldMk cId="3909456999" sldId="292"/>
            <ac:spMk id="17" creationId="{131031D3-26CD-4214-A9A4-5857EFA15A0C}"/>
          </ac:spMkLst>
        </pc:spChg>
      </pc:sldChg>
      <pc:sldChg chg="addSp delSp modSp mod">
        <pc:chgData name="PAVAN UPPU" userId="ad638ee1-91d8-4217-b13b-e81463381ef5" providerId="ADAL" clId="{55C4F783-8845-44F1-AB15-059D8492F4F8}" dt="2022-11-20T00:05:20.563" v="840" actId="20577"/>
        <pc:sldMkLst>
          <pc:docMk/>
          <pc:sldMk cId="4220730645" sldId="293"/>
        </pc:sldMkLst>
        <pc:spChg chg="del">
          <ac:chgData name="PAVAN UPPU" userId="ad638ee1-91d8-4217-b13b-e81463381ef5" providerId="ADAL" clId="{55C4F783-8845-44F1-AB15-059D8492F4F8}" dt="2022-11-20T00:00:56.898" v="657" actId="478"/>
          <ac:spMkLst>
            <pc:docMk/>
            <pc:sldMk cId="4220730645" sldId="293"/>
            <ac:spMk id="6" creationId="{BBF0EE10-6A7D-4EC6-82DD-B52B3B7312FC}"/>
          </ac:spMkLst>
        </pc:spChg>
        <pc:spChg chg="add mod">
          <ac:chgData name="PAVAN UPPU" userId="ad638ee1-91d8-4217-b13b-e81463381ef5" providerId="ADAL" clId="{55C4F783-8845-44F1-AB15-059D8492F4F8}" dt="2022-11-20T00:05:20.563" v="840" actId="20577"/>
          <ac:spMkLst>
            <pc:docMk/>
            <pc:sldMk cId="4220730645" sldId="293"/>
            <ac:spMk id="11" creationId="{7E5E0CDA-C6FE-4E8F-9F88-5FAC5221C7DD}"/>
          </ac:spMkLst>
        </pc:spChg>
        <pc:spChg chg="mod">
          <ac:chgData name="PAVAN UPPU" userId="ad638ee1-91d8-4217-b13b-e81463381ef5" providerId="ADAL" clId="{55C4F783-8845-44F1-AB15-059D8492F4F8}" dt="2022-11-20T00:03:41.938" v="795" actId="1037"/>
          <ac:spMkLst>
            <pc:docMk/>
            <pc:sldMk cId="4220730645" sldId="293"/>
            <ac:spMk id="16" creationId="{2ED18758-F882-4E49-B649-1D61258B8D5C}"/>
          </ac:spMkLst>
        </pc:spChg>
        <pc:spChg chg="mod">
          <ac:chgData name="PAVAN UPPU" userId="ad638ee1-91d8-4217-b13b-e81463381ef5" providerId="ADAL" clId="{55C4F783-8845-44F1-AB15-059D8492F4F8}" dt="2022-11-20T00:03:49.523" v="808" actId="1037"/>
          <ac:spMkLst>
            <pc:docMk/>
            <pc:sldMk cId="4220730645" sldId="293"/>
            <ac:spMk id="17" creationId="{A140E56C-4250-4FC7-ADBD-2FE0BD2E9403}"/>
          </ac:spMkLst>
        </pc:spChg>
        <pc:graphicFrameChg chg="mod modGraphic">
          <ac:chgData name="PAVAN UPPU" userId="ad638ee1-91d8-4217-b13b-e81463381ef5" providerId="ADAL" clId="{55C4F783-8845-44F1-AB15-059D8492F4F8}" dt="2022-11-20T00:04:24.596" v="817" actId="403"/>
          <ac:graphicFrameMkLst>
            <pc:docMk/>
            <pc:sldMk cId="4220730645" sldId="293"/>
            <ac:graphicFrameMk id="15" creationId="{CF2A63D0-4F9A-4B47-97A7-B0D2AAE1873C}"/>
          </ac:graphicFrameMkLst>
        </pc:graphicFrameChg>
        <pc:picChg chg="mod">
          <ac:chgData name="PAVAN UPPU" userId="ad638ee1-91d8-4217-b13b-e81463381ef5" providerId="ADAL" clId="{55C4F783-8845-44F1-AB15-059D8492F4F8}" dt="2022-11-20T00:03:24.021" v="722" actId="14100"/>
          <ac:picMkLst>
            <pc:docMk/>
            <pc:sldMk cId="4220730645" sldId="293"/>
            <ac:picMk id="8" creationId="{D2B043A8-0FC2-4EC8-A5BC-B25352786981}"/>
          </ac:picMkLst>
        </pc:picChg>
        <pc:picChg chg="mod">
          <ac:chgData name="PAVAN UPPU" userId="ad638ee1-91d8-4217-b13b-e81463381ef5" providerId="ADAL" clId="{55C4F783-8845-44F1-AB15-059D8492F4F8}" dt="2022-11-20T00:03:24.021" v="722" actId="14100"/>
          <ac:picMkLst>
            <pc:docMk/>
            <pc:sldMk cId="4220730645" sldId="293"/>
            <ac:picMk id="10" creationId="{0EB3F7D5-EE51-44F0-B5A3-5CA243041436}"/>
          </ac:picMkLst>
        </pc:picChg>
        <pc:picChg chg="mod">
          <ac:chgData name="PAVAN UPPU" userId="ad638ee1-91d8-4217-b13b-e81463381ef5" providerId="ADAL" clId="{55C4F783-8845-44F1-AB15-059D8492F4F8}" dt="2022-11-20T00:03:51.762" v="811" actId="1037"/>
          <ac:picMkLst>
            <pc:docMk/>
            <pc:sldMk cId="4220730645" sldId="293"/>
            <ac:picMk id="12" creationId="{FA54327B-517E-4EF3-8C29-88BA381A9793}"/>
          </ac:picMkLst>
        </pc:picChg>
        <pc:picChg chg="mod">
          <ac:chgData name="PAVAN UPPU" userId="ad638ee1-91d8-4217-b13b-e81463381ef5" providerId="ADAL" clId="{55C4F783-8845-44F1-AB15-059D8492F4F8}" dt="2022-11-20T00:03:24.021" v="722" actId="14100"/>
          <ac:picMkLst>
            <pc:docMk/>
            <pc:sldMk cId="4220730645" sldId="293"/>
            <ac:picMk id="14" creationId="{5318CFBF-D09F-4C53-A75F-13D60F5D5529}"/>
          </ac:picMkLst>
        </pc:picChg>
        <pc:picChg chg="mod">
          <ac:chgData name="PAVAN UPPU" userId="ad638ee1-91d8-4217-b13b-e81463381ef5" providerId="ADAL" clId="{55C4F783-8845-44F1-AB15-059D8492F4F8}" dt="2022-11-20T00:03:24.021" v="722" actId="14100"/>
          <ac:picMkLst>
            <pc:docMk/>
            <pc:sldMk cId="4220730645" sldId="293"/>
            <ac:picMk id="20" creationId="{55058AF3-9058-4714-AFD3-F3EB595E5A2D}"/>
          </ac:picMkLst>
        </pc:picChg>
      </pc:sldChg>
      <pc:sldChg chg="modSp add mod">
        <pc:chgData name="PAVAN UPPU" userId="ad638ee1-91d8-4217-b13b-e81463381ef5" providerId="ADAL" clId="{55C4F783-8845-44F1-AB15-059D8492F4F8}" dt="2022-11-20T00:10:31.864" v="959" actId="13822"/>
        <pc:sldMkLst>
          <pc:docMk/>
          <pc:sldMk cId="3628078055" sldId="297"/>
        </pc:sldMkLst>
        <pc:spChg chg="mod">
          <ac:chgData name="PAVAN UPPU" userId="ad638ee1-91d8-4217-b13b-e81463381ef5" providerId="ADAL" clId="{55C4F783-8845-44F1-AB15-059D8492F4F8}" dt="2022-11-20T00:10:31.864" v="959" actId="13822"/>
          <ac:spMkLst>
            <pc:docMk/>
            <pc:sldMk cId="3628078055" sldId="297"/>
            <ac:spMk id="2" creationId="{ACF34240-430A-F9AF-EA1D-8CAE478393DC}"/>
          </ac:spMkLst>
        </pc:spChg>
      </pc:sldChg>
      <pc:sldChg chg="modSp mod">
        <pc:chgData name="PAVAN UPPU" userId="ad638ee1-91d8-4217-b13b-e81463381ef5" providerId="ADAL" clId="{55C4F783-8845-44F1-AB15-059D8492F4F8}" dt="2022-11-20T00:05:44.005" v="862" actId="1036"/>
        <pc:sldMkLst>
          <pc:docMk/>
          <pc:sldMk cId="3940220411" sldId="303"/>
        </pc:sldMkLst>
        <pc:spChg chg="mod">
          <ac:chgData name="PAVAN UPPU" userId="ad638ee1-91d8-4217-b13b-e81463381ef5" providerId="ADAL" clId="{55C4F783-8845-44F1-AB15-059D8492F4F8}" dt="2022-11-20T00:05:44.005" v="862" actId="1036"/>
          <ac:spMkLst>
            <pc:docMk/>
            <pc:sldMk cId="3940220411" sldId="303"/>
            <ac:spMk id="8" creationId="{85D422D0-1CB5-B5BF-7507-C351395B2A48}"/>
          </ac:spMkLst>
        </pc:spChg>
        <pc:spChg chg="mod">
          <ac:chgData name="PAVAN UPPU" userId="ad638ee1-91d8-4217-b13b-e81463381ef5" providerId="ADAL" clId="{55C4F783-8845-44F1-AB15-059D8492F4F8}" dt="2022-11-20T00:05:44.005" v="862" actId="1036"/>
          <ac:spMkLst>
            <pc:docMk/>
            <pc:sldMk cId="3940220411" sldId="303"/>
            <ac:spMk id="10" creationId="{77F33167-B824-26D2-E74C-9C08E705F93F}"/>
          </ac:spMkLst>
        </pc:spChg>
        <pc:spChg chg="mod">
          <ac:chgData name="PAVAN UPPU" userId="ad638ee1-91d8-4217-b13b-e81463381ef5" providerId="ADAL" clId="{55C4F783-8845-44F1-AB15-059D8492F4F8}" dt="2022-11-20T00:05:28.273" v="841" actId="14100"/>
          <ac:spMkLst>
            <pc:docMk/>
            <pc:sldMk cId="3940220411" sldId="303"/>
            <ac:spMk id="11" creationId="{A424EB2F-E913-3293-8119-52888E28B438}"/>
          </ac:spMkLst>
        </pc:spChg>
        <pc:graphicFrameChg chg="mod modGraphic">
          <ac:chgData name="PAVAN UPPU" userId="ad638ee1-91d8-4217-b13b-e81463381ef5" providerId="ADAL" clId="{55C4F783-8845-44F1-AB15-059D8492F4F8}" dt="2022-11-20T00:05:36.018" v="843" actId="14100"/>
          <ac:graphicFrameMkLst>
            <pc:docMk/>
            <pc:sldMk cId="3940220411" sldId="303"/>
            <ac:graphicFrameMk id="4" creationId="{59B4B961-3ECC-3F5D-CC94-70FC3B0877AE}"/>
          </ac:graphicFrameMkLst>
        </pc:graphicFrameChg>
      </pc:sldChg>
      <pc:sldChg chg="modSp mod">
        <pc:chgData name="PAVAN UPPU" userId="ad638ee1-91d8-4217-b13b-e81463381ef5" providerId="ADAL" clId="{55C4F783-8845-44F1-AB15-059D8492F4F8}" dt="2022-11-20T00:09:13.249" v="949" actId="14734"/>
        <pc:sldMkLst>
          <pc:docMk/>
          <pc:sldMk cId="1547134220" sldId="305"/>
        </pc:sldMkLst>
        <pc:spChg chg="mod">
          <ac:chgData name="PAVAN UPPU" userId="ad638ee1-91d8-4217-b13b-e81463381ef5" providerId="ADAL" clId="{55C4F783-8845-44F1-AB15-059D8492F4F8}" dt="2022-11-20T00:07:06.290" v="912" actId="1035"/>
          <ac:spMkLst>
            <pc:docMk/>
            <pc:sldMk cId="1547134220" sldId="305"/>
            <ac:spMk id="7" creationId="{EE5ACBDB-9475-0825-3E05-B1099AE42468}"/>
          </ac:spMkLst>
        </pc:spChg>
        <pc:graphicFrameChg chg="mod modGraphic">
          <ac:chgData name="PAVAN UPPU" userId="ad638ee1-91d8-4217-b13b-e81463381ef5" providerId="ADAL" clId="{55C4F783-8845-44F1-AB15-059D8492F4F8}" dt="2022-11-20T00:09:13.249" v="949" actId="14734"/>
          <ac:graphicFrameMkLst>
            <pc:docMk/>
            <pc:sldMk cId="1547134220" sldId="305"/>
            <ac:graphicFrameMk id="10" creationId="{3517C270-F725-421B-BD9D-AAA29CE184F3}"/>
          </ac:graphicFrameMkLst>
        </pc:graphicFrameChg>
      </pc:sldChg>
      <pc:sldChg chg="del">
        <pc:chgData name="PAVAN UPPU" userId="ad638ee1-91d8-4217-b13b-e81463381ef5" providerId="ADAL" clId="{55C4F783-8845-44F1-AB15-059D8492F4F8}" dt="2022-11-20T00:19:59.853" v="1160" actId="47"/>
        <pc:sldMkLst>
          <pc:docMk/>
          <pc:sldMk cId="17087689" sldId="306"/>
        </pc:sldMkLst>
      </pc:sldChg>
      <pc:sldChg chg="delSp modSp add del mod ord">
        <pc:chgData name="PAVAN UPPU" userId="ad638ee1-91d8-4217-b13b-e81463381ef5" providerId="ADAL" clId="{55C4F783-8845-44F1-AB15-059D8492F4F8}" dt="2022-11-20T00:00:25.555" v="656" actId="47"/>
        <pc:sldMkLst>
          <pc:docMk/>
          <pc:sldMk cId="2486193597" sldId="307"/>
        </pc:sldMkLst>
        <pc:spChg chg="del">
          <ac:chgData name="PAVAN UPPU" userId="ad638ee1-91d8-4217-b13b-e81463381ef5" providerId="ADAL" clId="{55C4F783-8845-44F1-AB15-059D8492F4F8}" dt="2022-11-19T23:40:23.633" v="48" actId="478"/>
          <ac:spMkLst>
            <pc:docMk/>
            <pc:sldMk cId="2486193597" sldId="307"/>
            <ac:spMk id="15" creationId="{D374254C-EB5D-4A56-8BEC-7CC228B9F013}"/>
          </ac:spMkLst>
        </pc:spChg>
        <pc:graphicFrameChg chg="mod">
          <ac:chgData name="PAVAN UPPU" userId="ad638ee1-91d8-4217-b13b-e81463381ef5" providerId="ADAL" clId="{55C4F783-8845-44F1-AB15-059D8492F4F8}" dt="2022-11-20T00:00:22.563" v="655"/>
          <ac:graphicFrameMkLst>
            <pc:docMk/>
            <pc:sldMk cId="2486193597" sldId="307"/>
            <ac:graphicFrameMk id="14" creationId="{E61195CA-8F19-488C-83AA-D152D9DFC82D}"/>
          </ac:graphicFrameMkLst>
        </pc:graphicFrameChg>
      </pc:sldChg>
      <pc:sldChg chg="add del">
        <pc:chgData name="PAVAN UPPU" userId="ad638ee1-91d8-4217-b13b-e81463381ef5" providerId="ADAL" clId="{55C4F783-8845-44F1-AB15-059D8492F4F8}" dt="2022-11-19T23:45:55.598" v="150"/>
        <pc:sldMkLst>
          <pc:docMk/>
          <pc:sldMk cId="3068474390" sldId="308"/>
        </pc:sldMkLst>
      </pc:sldChg>
      <pc:sldChg chg="addSp delSp modSp add mod setBg modClrScheme modAnim delDesignElem chgLayout">
        <pc:chgData name="PAVAN UPPU" userId="ad638ee1-91d8-4217-b13b-e81463381ef5" providerId="ADAL" clId="{55C4F783-8845-44F1-AB15-059D8492F4F8}" dt="2022-11-20T00:22:15.706" v="1189" actId="14100"/>
        <pc:sldMkLst>
          <pc:docMk/>
          <pc:sldMk cId="2188759808" sldId="309"/>
        </pc:sldMkLst>
        <pc:spChg chg="add del mod ord">
          <ac:chgData name="PAVAN UPPU" userId="ad638ee1-91d8-4217-b13b-e81463381ef5" providerId="ADAL" clId="{55C4F783-8845-44F1-AB15-059D8492F4F8}" dt="2022-11-20T00:21:55.357" v="1184" actId="700"/>
          <ac:spMkLst>
            <pc:docMk/>
            <pc:sldMk cId="2188759808" sldId="309"/>
            <ac:spMk id="4" creationId="{224CF6B0-8C96-4FFA-9FA9-D6781257F3CD}"/>
          </ac:spMkLst>
        </pc:spChg>
        <pc:spChg chg="add del mod ord">
          <ac:chgData name="PAVAN UPPU" userId="ad638ee1-91d8-4217-b13b-e81463381ef5" providerId="ADAL" clId="{55C4F783-8845-44F1-AB15-059D8492F4F8}" dt="2022-11-20T00:21:55.357" v="1184" actId="700"/>
          <ac:spMkLst>
            <pc:docMk/>
            <pc:sldMk cId="2188759808" sldId="309"/>
            <ac:spMk id="5" creationId="{9E844CEC-FF0B-47E3-93DE-C8E5820C8A08}"/>
          </ac:spMkLst>
        </pc:spChg>
        <pc:spChg chg="add del mod ord">
          <ac:chgData name="PAVAN UPPU" userId="ad638ee1-91d8-4217-b13b-e81463381ef5" providerId="ADAL" clId="{55C4F783-8845-44F1-AB15-059D8492F4F8}" dt="2022-11-20T00:21:55.357" v="1184" actId="700"/>
          <ac:spMkLst>
            <pc:docMk/>
            <pc:sldMk cId="2188759808" sldId="309"/>
            <ac:spMk id="6" creationId="{B75C1759-3BA3-408B-8297-CDC3FA45DB24}"/>
          </ac:spMkLst>
        </pc:spChg>
        <pc:spChg chg="add del mod ord">
          <ac:chgData name="PAVAN UPPU" userId="ad638ee1-91d8-4217-b13b-e81463381ef5" providerId="ADAL" clId="{55C4F783-8845-44F1-AB15-059D8492F4F8}" dt="2022-11-20T00:21:55.357" v="1184" actId="700"/>
          <ac:spMkLst>
            <pc:docMk/>
            <pc:sldMk cId="2188759808" sldId="309"/>
            <ac:spMk id="7" creationId="{014B2333-EF33-4722-8BFB-C8CC07BA35E8}"/>
          </ac:spMkLst>
        </pc:spChg>
        <pc:spChg chg="add del mod ord">
          <ac:chgData name="PAVAN UPPU" userId="ad638ee1-91d8-4217-b13b-e81463381ef5" providerId="ADAL" clId="{55C4F783-8845-44F1-AB15-059D8492F4F8}" dt="2022-11-20T00:21:55.357" v="1184" actId="700"/>
          <ac:spMkLst>
            <pc:docMk/>
            <pc:sldMk cId="2188759808" sldId="309"/>
            <ac:spMk id="8" creationId="{80F36699-0ABC-41FC-B0F5-06EF557C17AC}"/>
          </ac:spMkLst>
        </pc:spChg>
        <pc:spChg chg="del mod">
          <ac:chgData name="PAVAN UPPU" userId="ad638ee1-91d8-4217-b13b-e81463381ef5" providerId="ADAL" clId="{55C4F783-8845-44F1-AB15-059D8492F4F8}" dt="2022-11-20T00:22:03.416" v="1185" actId="478"/>
          <ac:spMkLst>
            <pc:docMk/>
            <pc:sldMk cId="2188759808" sldId="309"/>
            <ac:spMk id="18" creationId="{9C082A5B-A8E4-DA8D-3664-0E8792A4409A}"/>
          </ac:spMkLst>
        </pc:spChg>
        <pc:spChg chg="add del">
          <ac:chgData name="PAVAN UPPU" userId="ad638ee1-91d8-4217-b13b-e81463381ef5" providerId="ADAL" clId="{55C4F783-8845-44F1-AB15-059D8492F4F8}" dt="2022-11-20T00:20:28.239" v="1165" actId="26606"/>
          <ac:spMkLst>
            <pc:docMk/>
            <pc:sldMk cId="2188759808" sldId="309"/>
            <ac:spMk id="23" creationId="{D4771268-CB57-404A-9271-370EB28F6090}"/>
          </ac:spMkLst>
        </pc:spChg>
        <pc:spChg chg="add del">
          <ac:chgData name="PAVAN UPPU" userId="ad638ee1-91d8-4217-b13b-e81463381ef5" providerId="ADAL" clId="{55C4F783-8845-44F1-AB15-059D8492F4F8}" dt="2022-11-20T00:20:27.083" v="1162" actId="26606"/>
          <ac:spMkLst>
            <pc:docMk/>
            <pc:sldMk cId="2188759808" sldId="309"/>
            <ac:spMk id="28" creationId="{BA79A7CF-01AF-4178-9369-94E0C90EB046}"/>
          </ac:spMkLst>
        </pc:spChg>
        <pc:spChg chg="add del">
          <ac:chgData name="PAVAN UPPU" userId="ad638ee1-91d8-4217-b13b-e81463381ef5" providerId="ADAL" clId="{55C4F783-8845-44F1-AB15-059D8492F4F8}" dt="2022-11-20T00:20:27.083" v="1162" actId="26606"/>
          <ac:spMkLst>
            <pc:docMk/>
            <pc:sldMk cId="2188759808" sldId="309"/>
            <ac:spMk id="30" creationId="{99413ED5-9ED4-4772-BCE4-2BCAE6B12E35}"/>
          </ac:spMkLst>
        </pc:spChg>
        <pc:spChg chg="add del">
          <ac:chgData name="PAVAN UPPU" userId="ad638ee1-91d8-4217-b13b-e81463381ef5" providerId="ADAL" clId="{55C4F783-8845-44F1-AB15-059D8492F4F8}" dt="2022-11-20T00:20:27.083" v="1162" actId="26606"/>
          <ac:spMkLst>
            <pc:docMk/>
            <pc:sldMk cId="2188759808" sldId="309"/>
            <ac:spMk id="32" creationId="{04357C93-F0CB-4A1C-8F77-4E9063789819}"/>
          </ac:spMkLst>
        </pc:spChg>
        <pc:spChg chg="add del">
          <ac:chgData name="PAVAN UPPU" userId="ad638ee1-91d8-4217-b13b-e81463381ef5" providerId="ADAL" clId="{55C4F783-8845-44F1-AB15-059D8492F4F8}" dt="2022-11-20T00:20:27.083" v="1162" actId="26606"/>
          <ac:spMkLst>
            <pc:docMk/>
            <pc:sldMk cId="2188759808" sldId="309"/>
            <ac:spMk id="34" creationId="{90F533E9-6690-41A8-A372-4C6C622D028D}"/>
          </ac:spMkLst>
        </pc:spChg>
        <pc:spChg chg="add del">
          <ac:chgData name="PAVAN UPPU" userId="ad638ee1-91d8-4217-b13b-e81463381ef5" providerId="ADAL" clId="{55C4F783-8845-44F1-AB15-059D8492F4F8}" dt="2022-11-20T00:20:28.232" v="1164" actId="26606"/>
          <ac:spMkLst>
            <pc:docMk/>
            <pc:sldMk cId="2188759808" sldId="309"/>
            <ac:spMk id="36" creationId="{A3363022-C969-41E9-8EB2-E4C94908C1FA}"/>
          </ac:spMkLst>
        </pc:spChg>
        <pc:spChg chg="add del">
          <ac:chgData name="PAVAN UPPU" userId="ad638ee1-91d8-4217-b13b-e81463381ef5" providerId="ADAL" clId="{55C4F783-8845-44F1-AB15-059D8492F4F8}" dt="2022-11-20T00:20:28.232" v="1164" actId="26606"/>
          <ac:spMkLst>
            <pc:docMk/>
            <pc:sldMk cId="2188759808" sldId="309"/>
            <ac:spMk id="37" creationId="{8D1AD6B3-BE88-4CEB-BA17-790657CC4729}"/>
          </ac:spMkLst>
        </pc:spChg>
        <pc:spChg chg="add del">
          <ac:chgData name="PAVAN UPPU" userId="ad638ee1-91d8-4217-b13b-e81463381ef5" providerId="ADAL" clId="{55C4F783-8845-44F1-AB15-059D8492F4F8}" dt="2022-11-20T00:21:55.357" v="1184" actId="700"/>
          <ac:spMkLst>
            <pc:docMk/>
            <pc:sldMk cId="2188759808" sldId="309"/>
            <ac:spMk id="41" creationId="{BA79A7CF-01AF-4178-9369-94E0C90EB046}"/>
          </ac:spMkLst>
        </pc:spChg>
        <pc:spChg chg="add del">
          <ac:chgData name="PAVAN UPPU" userId="ad638ee1-91d8-4217-b13b-e81463381ef5" providerId="ADAL" clId="{55C4F783-8845-44F1-AB15-059D8492F4F8}" dt="2022-11-20T00:21:55.357" v="1184" actId="700"/>
          <ac:spMkLst>
            <pc:docMk/>
            <pc:sldMk cId="2188759808" sldId="309"/>
            <ac:spMk id="42" creationId="{99413ED5-9ED4-4772-BCE4-2BCAE6B12E35}"/>
          </ac:spMkLst>
        </pc:spChg>
        <pc:spChg chg="add del">
          <ac:chgData name="PAVAN UPPU" userId="ad638ee1-91d8-4217-b13b-e81463381ef5" providerId="ADAL" clId="{55C4F783-8845-44F1-AB15-059D8492F4F8}" dt="2022-11-20T00:21:55.357" v="1184" actId="700"/>
          <ac:spMkLst>
            <pc:docMk/>
            <pc:sldMk cId="2188759808" sldId="309"/>
            <ac:spMk id="43" creationId="{04357C93-F0CB-4A1C-8F77-4E9063789819}"/>
          </ac:spMkLst>
        </pc:spChg>
        <pc:spChg chg="add del">
          <ac:chgData name="PAVAN UPPU" userId="ad638ee1-91d8-4217-b13b-e81463381ef5" providerId="ADAL" clId="{55C4F783-8845-44F1-AB15-059D8492F4F8}" dt="2022-11-20T00:21:55.357" v="1184" actId="700"/>
          <ac:spMkLst>
            <pc:docMk/>
            <pc:sldMk cId="2188759808" sldId="309"/>
            <ac:spMk id="44" creationId="{90F533E9-6690-41A8-A372-4C6C622D028D}"/>
          </ac:spMkLst>
        </pc:spChg>
        <pc:grpChg chg="add del">
          <ac:chgData name="PAVAN UPPU" userId="ad638ee1-91d8-4217-b13b-e81463381ef5" providerId="ADAL" clId="{55C4F783-8845-44F1-AB15-059D8492F4F8}" dt="2022-11-20T00:20:28.232" v="1164" actId="26606"/>
          <ac:grpSpMkLst>
            <pc:docMk/>
            <pc:sldMk cId="2188759808" sldId="309"/>
            <ac:grpSpMk id="38" creationId="{89D1390B-7E13-4B4F-9CB2-391063412E54}"/>
          </ac:grpSpMkLst>
        </pc:grpChg>
        <pc:graphicFrameChg chg="del">
          <ac:chgData name="PAVAN UPPU" userId="ad638ee1-91d8-4217-b13b-e81463381ef5" providerId="ADAL" clId="{55C4F783-8845-44F1-AB15-059D8492F4F8}" dt="2022-11-20T00:19:20.409" v="1156" actId="478"/>
          <ac:graphicFrameMkLst>
            <pc:docMk/>
            <pc:sldMk cId="2188759808" sldId="309"/>
            <ac:graphicFrameMk id="2" creationId="{6FDF9BB5-60A4-4375-933A-576F7EC5736A}"/>
          </ac:graphicFrameMkLst>
        </pc:graphicFrameChg>
        <pc:picChg chg="add mod">
          <ac:chgData name="PAVAN UPPU" userId="ad638ee1-91d8-4217-b13b-e81463381ef5" providerId="ADAL" clId="{55C4F783-8845-44F1-AB15-059D8492F4F8}" dt="2022-11-20T00:22:15.706" v="1189" actId="14100"/>
          <ac:picMkLst>
            <pc:docMk/>
            <pc:sldMk cId="2188759808" sldId="309"/>
            <ac:picMk id="3" creationId="{EFED2D7C-3857-4829-B75A-234CC17F2BDD}"/>
          </ac:picMkLst>
        </pc:picChg>
        <pc:picChg chg="del">
          <ac:chgData name="PAVAN UPPU" userId="ad638ee1-91d8-4217-b13b-e81463381ef5" providerId="ADAL" clId="{55C4F783-8845-44F1-AB15-059D8492F4F8}" dt="2022-11-20T00:19:21.287" v="1157" actId="478"/>
          <ac:picMkLst>
            <pc:docMk/>
            <pc:sldMk cId="2188759808" sldId="309"/>
            <ac:picMk id="21" creationId="{11B24552-451D-9B10-4B04-B02D02A9FA65}"/>
          </ac:picMkLst>
        </pc:picChg>
      </pc:sldChg>
    </pc:docChg>
  </pc:docChgLst>
  <pc:docChgLst>
    <pc:chgData name="Amrit Murdia" userId="S::184583@tcs.com::225a927b-2958-4b37-9d28-925b91be14e6" providerId="AD" clId="Web-{0CD590BF-1B22-4EF6-8B1F-3E4A86A5D9C5}"/>
    <pc:docChg chg="addSld modSld">
      <pc:chgData name="Amrit Murdia" userId="S::184583@tcs.com::225a927b-2958-4b37-9d28-925b91be14e6" providerId="AD" clId="Web-{0CD590BF-1B22-4EF6-8B1F-3E4A86A5D9C5}" dt="2022-11-20T03:02:03.759" v="1" actId="1076"/>
      <pc:docMkLst>
        <pc:docMk/>
      </pc:docMkLst>
      <pc:sldChg chg="modSp add">
        <pc:chgData name="Amrit Murdia" userId="S::184583@tcs.com::225a927b-2958-4b37-9d28-925b91be14e6" providerId="AD" clId="Web-{0CD590BF-1B22-4EF6-8B1F-3E4A86A5D9C5}" dt="2022-11-20T03:02:03.759" v="1" actId="1076"/>
        <pc:sldMkLst>
          <pc:docMk/>
          <pc:sldMk cId="1553147276" sldId="310"/>
        </pc:sldMkLst>
        <pc:spChg chg="mod">
          <ac:chgData name="Amrit Murdia" userId="S::184583@tcs.com::225a927b-2958-4b37-9d28-925b91be14e6" providerId="AD" clId="Web-{0CD590BF-1B22-4EF6-8B1F-3E4A86A5D9C5}" dt="2022-11-20T03:02:03.759" v="1" actId="1076"/>
          <ac:spMkLst>
            <pc:docMk/>
            <pc:sldMk cId="1553147276" sldId="310"/>
            <ac:spMk id="20" creationId="{6D361EDC-86CF-1B86-B57E-F7BA30519B94}"/>
          </ac:spMkLst>
        </pc:spChg>
      </pc:sldChg>
    </pc:docChg>
  </pc:docChgLst>
  <pc:docChgLst>
    <pc:chgData name="Amrit Murdia" userId="S::184583@tcs.com::225a927b-2958-4b37-9d28-925b91be14e6" providerId="AD" clId="Web-{62606802-6676-4AC1-A16A-917DA9D533A9}"/>
    <pc:docChg chg="addSld delSld modSld">
      <pc:chgData name="Amrit Murdia" userId="S::184583@tcs.com::225a927b-2958-4b37-9d28-925b91be14e6" providerId="AD" clId="Web-{62606802-6676-4AC1-A16A-917DA9D533A9}" dt="2022-11-20T21:18:13.324" v="117"/>
      <pc:docMkLst>
        <pc:docMk/>
      </pc:docMkLst>
      <pc:sldChg chg="del">
        <pc:chgData name="Amrit Murdia" userId="S::184583@tcs.com::225a927b-2958-4b37-9d28-925b91be14e6" providerId="AD" clId="Web-{62606802-6676-4AC1-A16A-917DA9D533A9}" dt="2022-11-20T21:07:22.205" v="31"/>
        <pc:sldMkLst>
          <pc:docMk/>
          <pc:sldMk cId="1006252363" sldId="292"/>
        </pc:sldMkLst>
      </pc:sldChg>
      <pc:sldChg chg="addSp delSp modSp">
        <pc:chgData name="Amrit Murdia" userId="S::184583@tcs.com::225a927b-2958-4b37-9d28-925b91be14e6" providerId="AD" clId="Web-{62606802-6676-4AC1-A16A-917DA9D533A9}" dt="2022-11-20T21:04:55.235" v="23"/>
        <pc:sldMkLst>
          <pc:docMk/>
          <pc:sldMk cId="1547134220" sldId="305"/>
        </pc:sldMkLst>
        <pc:spChg chg="add del mod">
          <ac:chgData name="Amrit Murdia" userId="S::184583@tcs.com::225a927b-2958-4b37-9d28-925b91be14e6" providerId="AD" clId="Web-{62606802-6676-4AC1-A16A-917DA9D533A9}" dt="2022-11-20T21:04:55.235" v="23"/>
          <ac:spMkLst>
            <pc:docMk/>
            <pc:sldMk cId="1547134220" sldId="305"/>
            <ac:spMk id="2" creationId="{A1A716D0-644B-8F7A-77DE-EDE8F4EC9EC7}"/>
          </ac:spMkLst>
        </pc:spChg>
      </pc:sldChg>
      <pc:sldChg chg="modSp">
        <pc:chgData name="Amrit Murdia" userId="S::184583@tcs.com::225a927b-2958-4b37-9d28-925b91be14e6" providerId="AD" clId="Web-{62606802-6676-4AC1-A16A-917DA9D533A9}" dt="2022-11-20T21:10:57.474" v="36" actId="20577"/>
        <pc:sldMkLst>
          <pc:docMk/>
          <pc:sldMk cId="1553147276" sldId="310"/>
        </pc:sldMkLst>
        <pc:spChg chg="mod">
          <ac:chgData name="Amrit Murdia" userId="S::184583@tcs.com::225a927b-2958-4b37-9d28-925b91be14e6" providerId="AD" clId="Web-{62606802-6676-4AC1-A16A-917DA9D533A9}" dt="2022-11-20T20:59:04.417" v="4" actId="20577"/>
          <ac:spMkLst>
            <pc:docMk/>
            <pc:sldMk cId="1553147276" sldId="310"/>
            <ac:spMk id="3" creationId="{77BB1020-1DDA-11BA-3889-365B8CCAA63F}"/>
          </ac:spMkLst>
        </pc:spChg>
        <pc:spChg chg="mod">
          <ac:chgData name="Amrit Murdia" userId="S::184583@tcs.com::225a927b-2958-4b37-9d28-925b91be14e6" providerId="AD" clId="Web-{62606802-6676-4AC1-A16A-917DA9D533A9}" dt="2022-11-20T21:10:57.474" v="36" actId="20577"/>
          <ac:spMkLst>
            <pc:docMk/>
            <pc:sldMk cId="1553147276" sldId="310"/>
            <ac:spMk id="7" creationId="{99C13FDC-B3EE-AEBB-81E6-FB361135A079}"/>
          </ac:spMkLst>
        </pc:spChg>
        <pc:spChg chg="mod">
          <ac:chgData name="Amrit Murdia" userId="S::184583@tcs.com::225a927b-2958-4b37-9d28-925b91be14e6" providerId="AD" clId="Web-{62606802-6676-4AC1-A16A-917DA9D533A9}" dt="2022-11-20T20:58:28.979" v="2"/>
          <ac:spMkLst>
            <pc:docMk/>
            <pc:sldMk cId="1553147276" sldId="310"/>
            <ac:spMk id="8" creationId="{85E54A0F-605A-EB9F-2537-7C1C384452C7}"/>
          </ac:spMkLst>
        </pc:spChg>
      </pc:sldChg>
      <pc:sldChg chg="addSp delSp modSp new">
        <pc:chgData name="Amrit Murdia" userId="S::184583@tcs.com::225a927b-2958-4b37-9d28-925b91be14e6" providerId="AD" clId="Web-{62606802-6676-4AC1-A16A-917DA9D533A9}" dt="2022-11-20T21:03:23.655" v="15" actId="1076"/>
        <pc:sldMkLst>
          <pc:docMk/>
          <pc:sldMk cId="2287971073" sldId="312"/>
        </pc:sldMkLst>
        <pc:spChg chg="mod">
          <ac:chgData name="Amrit Murdia" userId="S::184583@tcs.com::225a927b-2958-4b37-9d28-925b91be14e6" providerId="AD" clId="Web-{62606802-6676-4AC1-A16A-917DA9D533A9}" dt="2022-11-20T21:03:23.655" v="15" actId="1076"/>
          <ac:spMkLst>
            <pc:docMk/>
            <pc:sldMk cId="2287971073" sldId="312"/>
            <ac:spMk id="2" creationId="{7EB86F22-2A56-63D4-3336-A8230484D762}"/>
          </ac:spMkLst>
        </pc:spChg>
        <pc:spChg chg="del">
          <ac:chgData name="Amrit Murdia" userId="S::184583@tcs.com::225a927b-2958-4b37-9d28-925b91be14e6" providerId="AD" clId="Web-{62606802-6676-4AC1-A16A-917DA9D533A9}" dt="2022-11-20T21:03:01.796" v="10"/>
          <ac:spMkLst>
            <pc:docMk/>
            <pc:sldMk cId="2287971073" sldId="312"/>
            <ac:spMk id="3" creationId="{989AA777-75B6-B547-9146-2B093D1E8156}"/>
          </ac:spMkLst>
        </pc:spChg>
        <pc:cxnChg chg="add mod">
          <ac:chgData name="Amrit Murdia" userId="S::184583@tcs.com::225a927b-2958-4b37-9d28-925b91be14e6" providerId="AD" clId="Web-{62606802-6676-4AC1-A16A-917DA9D533A9}" dt="2022-11-20T21:02:54.999" v="8" actId="14100"/>
          <ac:cxnSpMkLst>
            <pc:docMk/>
            <pc:sldMk cId="2287971073" sldId="312"/>
            <ac:cxnSpMk id="4" creationId="{FC860998-668F-F464-D0F2-B7E8B81575EF}"/>
          </ac:cxnSpMkLst>
        </pc:cxnChg>
      </pc:sldChg>
      <pc:sldChg chg="modSp add replId">
        <pc:chgData name="Amrit Murdia" userId="S::184583@tcs.com::225a927b-2958-4b37-9d28-925b91be14e6" providerId="AD" clId="Web-{62606802-6676-4AC1-A16A-917DA9D533A9}" dt="2022-11-20T21:04:08.625" v="19" actId="1076"/>
        <pc:sldMkLst>
          <pc:docMk/>
          <pc:sldMk cId="3683514371" sldId="313"/>
        </pc:sldMkLst>
        <pc:spChg chg="mod">
          <ac:chgData name="Amrit Murdia" userId="S::184583@tcs.com::225a927b-2958-4b37-9d28-925b91be14e6" providerId="AD" clId="Web-{62606802-6676-4AC1-A16A-917DA9D533A9}" dt="2022-11-20T21:04:08.625" v="19" actId="1076"/>
          <ac:spMkLst>
            <pc:docMk/>
            <pc:sldMk cId="3683514371" sldId="313"/>
            <ac:spMk id="2" creationId="{7EB86F22-2A56-63D4-3336-A8230484D762}"/>
          </ac:spMkLst>
        </pc:spChg>
      </pc:sldChg>
      <pc:sldChg chg="modSp add replId">
        <pc:chgData name="Amrit Murdia" userId="S::184583@tcs.com::225a927b-2958-4b37-9d28-925b91be14e6" providerId="AD" clId="Web-{62606802-6676-4AC1-A16A-917DA9D533A9}" dt="2022-11-20T21:05:21.329" v="27" actId="20577"/>
        <pc:sldMkLst>
          <pc:docMk/>
          <pc:sldMk cId="1947073974" sldId="314"/>
        </pc:sldMkLst>
        <pc:spChg chg="mod">
          <ac:chgData name="Amrit Murdia" userId="S::184583@tcs.com::225a927b-2958-4b37-9d28-925b91be14e6" providerId="AD" clId="Web-{62606802-6676-4AC1-A16A-917DA9D533A9}" dt="2022-11-20T21:05:21.329" v="27" actId="20577"/>
          <ac:spMkLst>
            <pc:docMk/>
            <pc:sldMk cId="1947073974" sldId="314"/>
            <ac:spMk id="2" creationId="{7EB86F22-2A56-63D4-3336-A8230484D762}"/>
          </ac:spMkLst>
        </pc:spChg>
      </pc:sldChg>
      <pc:sldChg chg="modSp add del replId">
        <pc:chgData name="Amrit Murdia" userId="S::184583@tcs.com::225a927b-2958-4b37-9d28-925b91be14e6" providerId="AD" clId="Web-{62606802-6676-4AC1-A16A-917DA9D533A9}" dt="2022-11-20T21:07:22.205" v="32"/>
        <pc:sldMkLst>
          <pc:docMk/>
          <pc:sldMk cId="987297721" sldId="315"/>
        </pc:sldMkLst>
        <pc:spChg chg="mod">
          <ac:chgData name="Amrit Murdia" userId="S::184583@tcs.com::225a927b-2958-4b37-9d28-925b91be14e6" providerId="AD" clId="Web-{62606802-6676-4AC1-A16A-917DA9D533A9}" dt="2022-11-20T21:05:44.220" v="30" actId="20577"/>
          <ac:spMkLst>
            <pc:docMk/>
            <pc:sldMk cId="987297721" sldId="315"/>
            <ac:spMk id="2" creationId="{7EB86F22-2A56-63D4-3336-A8230484D762}"/>
          </ac:spMkLst>
        </pc:spChg>
      </pc:sldChg>
      <pc:sldChg chg="add">
        <pc:chgData name="Amrit Murdia" userId="S::184583@tcs.com::225a927b-2958-4b37-9d28-925b91be14e6" providerId="AD" clId="Web-{62606802-6676-4AC1-A16A-917DA9D533A9}" dt="2022-11-20T21:07:24.643" v="33"/>
        <pc:sldMkLst>
          <pc:docMk/>
          <pc:sldMk cId="1010510272" sldId="315"/>
        </pc:sldMkLst>
      </pc:sldChg>
      <pc:sldChg chg="add">
        <pc:chgData name="Amrit Murdia" userId="S::184583@tcs.com::225a927b-2958-4b37-9d28-925b91be14e6" providerId="AD" clId="Web-{62606802-6676-4AC1-A16A-917DA9D533A9}" dt="2022-11-20T21:07:24.659" v="34"/>
        <pc:sldMkLst>
          <pc:docMk/>
          <pc:sldMk cId="556767152" sldId="316"/>
        </pc:sldMkLst>
      </pc:sldChg>
      <pc:sldChg chg="addSp delSp modSp new">
        <pc:chgData name="Amrit Murdia" userId="S::184583@tcs.com::225a927b-2958-4b37-9d28-925b91be14e6" providerId="AD" clId="Web-{62606802-6676-4AC1-A16A-917DA9D533A9}" dt="2022-11-20T21:18:13.324" v="117"/>
        <pc:sldMkLst>
          <pc:docMk/>
          <pc:sldMk cId="1278960119" sldId="317"/>
        </pc:sldMkLst>
        <pc:spChg chg="del mod">
          <ac:chgData name="Amrit Murdia" userId="S::184583@tcs.com::225a927b-2958-4b37-9d28-925b91be14e6" providerId="AD" clId="Web-{62606802-6676-4AC1-A16A-917DA9D533A9}" dt="2022-11-20T21:16:05.916" v="58"/>
          <ac:spMkLst>
            <pc:docMk/>
            <pc:sldMk cId="1278960119" sldId="317"/>
            <ac:spMk id="2" creationId="{8BEDC44F-6C5A-6BE1-8B8A-3E4390559385}"/>
          </ac:spMkLst>
        </pc:spChg>
        <pc:spChg chg="del">
          <ac:chgData name="Amrit Murdia" userId="S::184583@tcs.com::225a927b-2958-4b37-9d28-925b91be14e6" providerId="AD" clId="Web-{62606802-6676-4AC1-A16A-917DA9D533A9}" dt="2022-11-20T21:13:07.195" v="38"/>
          <ac:spMkLst>
            <pc:docMk/>
            <pc:sldMk cId="1278960119" sldId="317"/>
            <ac:spMk id="3" creationId="{FE0626D9-0522-B285-61D6-E6988A468437}"/>
          </ac:spMkLst>
        </pc:spChg>
        <pc:spChg chg="add del mod">
          <ac:chgData name="Amrit Murdia" userId="S::184583@tcs.com::225a927b-2958-4b37-9d28-925b91be14e6" providerId="AD" clId="Web-{62606802-6676-4AC1-A16A-917DA9D533A9}" dt="2022-11-20T21:18:04.152" v="115"/>
          <ac:spMkLst>
            <pc:docMk/>
            <pc:sldMk cId="1278960119" sldId="317"/>
            <ac:spMk id="4" creationId="{BDAAD01F-4D39-14CC-DBA4-9D07A0CEEDDE}"/>
          </ac:spMkLst>
        </pc:spChg>
        <pc:spChg chg="add mod">
          <ac:chgData name="Amrit Murdia" userId="S::184583@tcs.com::225a927b-2958-4b37-9d28-925b91be14e6" providerId="AD" clId="Web-{62606802-6676-4AC1-A16A-917DA9D533A9}" dt="2022-11-20T21:18:13.324" v="117"/>
          <ac:spMkLst>
            <pc:docMk/>
            <pc:sldMk cId="1278960119" sldId="317"/>
            <ac:spMk id="5" creationId="{D2DA3E9D-006D-78B9-6D84-8B6DA08D3569}"/>
          </ac:spMkLst>
        </pc:spChg>
        <pc:spChg chg="add mod">
          <ac:chgData name="Amrit Murdia" userId="S::184583@tcs.com::225a927b-2958-4b37-9d28-925b91be14e6" providerId="AD" clId="Web-{62606802-6676-4AC1-A16A-917DA9D533A9}" dt="2022-11-20T21:16:17.072" v="75" actId="20577"/>
          <ac:spMkLst>
            <pc:docMk/>
            <pc:sldMk cId="1278960119" sldId="317"/>
            <ac:spMk id="7" creationId="{A6B00908-90CC-4B6D-7637-67C27109AC9E}"/>
          </ac:spMkLst>
        </pc:spChg>
      </pc:sldChg>
    </pc:docChg>
  </pc:docChgLst>
  <pc:docChgLst>
    <pc:chgData name="Upendra Kanuru" userId="4dcdfd73-6267-42de-a6a5-05e6f5418b23" providerId="ADAL" clId="{7D4CBF6A-91D9-44B5-9CC7-B400F6AA6596}"/>
    <pc:docChg chg="undo custSel addSld modSld sldOrd">
      <pc:chgData name="Upendra Kanuru" userId="4dcdfd73-6267-42de-a6a5-05e6f5418b23" providerId="ADAL" clId="{7D4CBF6A-91D9-44B5-9CC7-B400F6AA6596}" dt="2022-11-29T04:40:46.861" v="1156"/>
      <pc:docMkLst>
        <pc:docMk/>
      </pc:docMkLst>
      <pc:sldChg chg="ord">
        <pc:chgData name="Upendra Kanuru" userId="4dcdfd73-6267-42de-a6a5-05e6f5418b23" providerId="ADAL" clId="{7D4CBF6A-91D9-44B5-9CC7-B400F6AA6596}" dt="2022-11-29T04:40:46.861" v="1156"/>
        <pc:sldMkLst>
          <pc:docMk/>
          <pc:sldMk cId="673911214" sldId="256"/>
        </pc:sldMkLst>
      </pc:sldChg>
      <pc:sldChg chg="modSp mod">
        <pc:chgData name="Upendra Kanuru" userId="4dcdfd73-6267-42de-a6a5-05e6f5418b23" providerId="ADAL" clId="{7D4CBF6A-91D9-44B5-9CC7-B400F6AA6596}" dt="2022-11-25T19:32:54.888" v="1141" actId="20577"/>
        <pc:sldMkLst>
          <pc:docMk/>
          <pc:sldMk cId="1553147276" sldId="310"/>
        </pc:sldMkLst>
        <pc:spChg chg="mod">
          <ac:chgData name="Upendra Kanuru" userId="4dcdfd73-6267-42de-a6a5-05e6f5418b23" providerId="ADAL" clId="{7D4CBF6A-91D9-44B5-9CC7-B400F6AA6596}" dt="2022-11-25T19:29:19.191" v="948" actId="20577"/>
          <ac:spMkLst>
            <pc:docMk/>
            <pc:sldMk cId="1553147276" sldId="310"/>
            <ac:spMk id="5" creationId="{3489CD44-B8C9-1D5D-39E8-75A043A7343D}"/>
          </ac:spMkLst>
        </pc:spChg>
        <pc:spChg chg="mod">
          <ac:chgData name="Upendra Kanuru" userId="4dcdfd73-6267-42de-a6a5-05e6f5418b23" providerId="ADAL" clId="{7D4CBF6A-91D9-44B5-9CC7-B400F6AA6596}" dt="2022-11-25T19:32:54.888" v="1141" actId="20577"/>
          <ac:spMkLst>
            <pc:docMk/>
            <pc:sldMk cId="1553147276" sldId="310"/>
            <ac:spMk id="6" creationId="{9163B5E9-D269-60F5-DCB7-93947F07B7D7}"/>
          </ac:spMkLst>
        </pc:spChg>
        <pc:spChg chg="mod">
          <ac:chgData name="Upendra Kanuru" userId="4dcdfd73-6267-42de-a6a5-05e6f5418b23" providerId="ADAL" clId="{7D4CBF6A-91D9-44B5-9CC7-B400F6AA6596}" dt="2022-11-25T19:27:16.693" v="778" actId="122"/>
          <ac:spMkLst>
            <pc:docMk/>
            <pc:sldMk cId="1553147276" sldId="310"/>
            <ac:spMk id="8" creationId="{85E54A0F-605A-EB9F-2537-7C1C384452C7}"/>
          </ac:spMkLst>
        </pc:spChg>
        <pc:spChg chg="mod">
          <ac:chgData name="Upendra Kanuru" userId="4dcdfd73-6267-42de-a6a5-05e6f5418b23" providerId="ADAL" clId="{7D4CBF6A-91D9-44B5-9CC7-B400F6AA6596}" dt="2022-11-25T19:29:37.490" v="958" actId="1037"/>
          <ac:spMkLst>
            <pc:docMk/>
            <pc:sldMk cId="1553147276" sldId="310"/>
            <ac:spMk id="18" creationId="{4C125EE9-5AE2-3A7A-F415-1194CFDE9D06}"/>
          </ac:spMkLst>
        </pc:spChg>
        <pc:spChg chg="mod">
          <ac:chgData name="Upendra Kanuru" userId="4dcdfd73-6267-42de-a6a5-05e6f5418b23" providerId="ADAL" clId="{7D4CBF6A-91D9-44B5-9CC7-B400F6AA6596}" dt="2022-11-25T19:29:32.448" v="954" actId="113"/>
          <ac:spMkLst>
            <pc:docMk/>
            <pc:sldMk cId="1553147276" sldId="310"/>
            <ac:spMk id="19" creationId="{5E8311EB-3328-52FB-0DAB-F8D03278B58E}"/>
          </ac:spMkLst>
        </pc:spChg>
        <pc:spChg chg="mod">
          <ac:chgData name="Upendra Kanuru" userId="4dcdfd73-6267-42de-a6a5-05e6f5418b23" providerId="ADAL" clId="{7D4CBF6A-91D9-44B5-9CC7-B400F6AA6596}" dt="2022-11-25T19:29:46.258" v="975" actId="1037"/>
          <ac:spMkLst>
            <pc:docMk/>
            <pc:sldMk cId="1553147276" sldId="310"/>
            <ac:spMk id="20" creationId="{6D361EDC-86CF-1B86-B57E-F7BA30519B94}"/>
          </ac:spMkLst>
        </pc:spChg>
        <pc:spChg chg="mod">
          <ac:chgData name="Upendra Kanuru" userId="4dcdfd73-6267-42de-a6a5-05e6f5418b23" providerId="ADAL" clId="{7D4CBF6A-91D9-44B5-9CC7-B400F6AA6596}" dt="2022-11-25T19:29:52.988" v="980" actId="1038"/>
          <ac:spMkLst>
            <pc:docMk/>
            <pc:sldMk cId="1553147276" sldId="310"/>
            <ac:spMk id="21" creationId="{FE9C4E45-A184-C24A-33CC-F738B2419AD9}"/>
          </ac:spMkLst>
        </pc:spChg>
      </pc:sldChg>
      <pc:sldChg chg="addSp delSp modSp new mod">
        <pc:chgData name="Upendra Kanuru" userId="4dcdfd73-6267-42de-a6a5-05e6f5418b23" providerId="ADAL" clId="{7D4CBF6A-91D9-44B5-9CC7-B400F6AA6596}" dt="2022-11-25T19:33:38.451" v="1152" actId="692"/>
        <pc:sldMkLst>
          <pc:docMk/>
          <pc:sldMk cId="287008269" sldId="318"/>
        </pc:sldMkLst>
        <pc:spChg chg="del mod">
          <ac:chgData name="Upendra Kanuru" userId="4dcdfd73-6267-42de-a6a5-05e6f5418b23" providerId="ADAL" clId="{7D4CBF6A-91D9-44B5-9CC7-B400F6AA6596}" dt="2022-11-25T19:04:20.690" v="29" actId="478"/>
          <ac:spMkLst>
            <pc:docMk/>
            <pc:sldMk cId="287008269" sldId="318"/>
            <ac:spMk id="2" creationId="{54A53029-FC5B-4F6E-91A0-4E6A5BCE94E7}"/>
          </ac:spMkLst>
        </pc:spChg>
        <pc:spChg chg="del">
          <ac:chgData name="Upendra Kanuru" userId="4dcdfd73-6267-42de-a6a5-05e6f5418b23" providerId="ADAL" clId="{7D4CBF6A-91D9-44B5-9CC7-B400F6AA6596}" dt="2022-11-25T19:04:29.172" v="31" actId="478"/>
          <ac:spMkLst>
            <pc:docMk/>
            <pc:sldMk cId="287008269" sldId="318"/>
            <ac:spMk id="3" creationId="{DF2A21AF-D0E0-431B-9EF2-AA9C8AD505FD}"/>
          </ac:spMkLst>
        </pc:spChg>
        <pc:spChg chg="add del mod">
          <ac:chgData name="Upendra Kanuru" userId="4dcdfd73-6267-42de-a6a5-05e6f5418b23" providerId="ADAL" clId="{7D4CBF6A-91D9-44B5-9CC7-B400F6AA6596}" dt="2022-11-25T19:04:26.981" v="30" actId="478"/>
          <ac:spMkLst>
            <pc:docMk/>
            <pc:sldMk cId="287008269" sldId="318"/>
            <ac:spMk id="5" creationId="{1ED4EE70-2D13-4B1E-B376-5EB2271E8090}"/>
          </ac:spMkLst>
        </pc:spChg>
        <pc:spChg chg="add mod">
          <ac:chgData name="Upendra Kanuru" userId="4dcdfd73-6267-42de-a6a5-05e6f5418b23" providerId="ADAL" clId="{7D4CBF6A-91D9-44B5-9CC7-B400F6AA6596}" dt="2022-11-25T19:16:35.235" v="441" actId="1076"/>
          <ac:spMkLst>
            <pc:docMk/>
            <pc:sldMk cId="287008269" sldId="318"/>
            <ac:spMk id="6" creationId="{DB850C2E-BD3F-4901-922B-C24083DB7923}"/>
          </ac:spMkLst>
        </pc:spChg>
        <pc:spChg chg="add mod">
          <ac:chgData name="Upendra Kanuru" userId="4dcdfd73-6267-42de-a6a5-05e6f5418b23" providerId="ADAL" clId="{7D4CBF6A-91D9-44B5-9CC7-B400F6AA6596}" dt="2022-11-25T19:19:06.099" v="535" actId="1038"/>
          <ac:spMkLst>
            <pc:docMk/>
            <pc:sldMk cId="287008269" sldId="318"/>
            <ac:spMk id="29" creationId="{310F9AC2-CF7F-4FF4-A9FA-AAF5F6F9BC62}"/>
          </ac:spMkLst>
        </pc:spChg>
        <pc:spChg chg="add mod">
          <ac:chgData name="Upendra Kanuru" userId="4dcdfd73-6267-42de-a6a5-05e6f5418b23" providerId="ADAL" clId="{7D4CBF6A-91D9-44B5-9CC7-B400F6AA6596}" dt="2022-11-25T19:19:06.099" v="535" actId="1038"/>
          <ac:spMkLst>
            <pc:docMk/>
            <pc:sldMk cId="287008269" sldId="318"/>
            <ac:spMk id="30" creationId="{AE2BF393-9DBA-493D-B939-C019979BC49C}"/>
          </ac:spMkLst>
        </pc:spChg>
        <pc:spChg chg="add mod">
          <ac:chgData name="Upendra Kanuru" userId="4dcdfd73-6267-42de-a6a5-05e6f5418b23" providerId="ADAL" clId="{7D4CBF6A-91D9-44B5-9CC7-B400F6AA6596}" dt="2022-11-25T19:22:39.528" v="617" actId="1035"/>
          <ac:spMkLst>
            <pc:docMk/>
            <pc:sldMk cId="287008269" sldId="318"/>
            <ac:spMk id="31" creationId="{3614C3C8-B28A-428C-9864-2D3A8A190032}"/>
          </ac:spMkLst>
        </pc:spChg>
        <pc:spChg chg="add mod">
          <ac:chgData name="Upendra Kanuru" userId="4dcdfd73-6267-42de-a6a5-05e6f5418b23" providerId="ADAL" clId="{7D4CBF6A-91D9-44B5-9CC7-B400F6AA6596}" dt="2022-11-25T19:22:39.528" v="617" actId="1035"/>
          <ac:spMkLst>
            <pc:docMk/>
            <pc:sldMk cId="287008269" sldId="318"/>
            <ac:spMk id="32" creationId="{B2AD64D8-156B-4822-862B-DA3C1365C4E8}"/>
          </ac:spMkLst>
        </pc:spChg>
        <pc:spChg chg="add del mod">
          <ac:chgData name="Upendra Kanuru" userId="4dcdfd73-6267-42de-a6a5-05e6f5418b23" providerId="ADAL" clId="{7D4CBF6A-91D9-44B5-9CC7-B400F6AA6596}" dt="2022-11-25T19:18:18.646" v="505" actId="478"/>
          <ac:spMkLst>
            <pc:docMk/>
            <pc:sldMk cId="287008269" sldId="318"/>
            <ac:spMk id="40" creationId="{6EBEFC2A-D53D-4F4D-8707-07B279FA8A44}"/>
          </ac:spMkLst>
        </pc:spChg>
        <pc:spChg chg="add mod ord">
          <ac:chgData name="Upendra Kanuru" userId="4dcdfd73-6267-42de-a6a5-05e6f5418b23" providerId="ADAL" clId="{7D4CBF6A-91D9-44B5-9CC7-B400F6AA6596}" dt="2022-11-25T19:23:22.179" v="652" actId="207"/>
          <ac:spMkLst>
            <pc:docMk/>
            <pc:sldMk cId="287008269" sldId="318"/>
            <ac:spMk id="43" creationId="{43FA8406-D1AA-4E29-991E-52F71348BF97}"/>
          </ac:spMkLst>
        </pc:spChg>
        <pc:spChg chg="add mod ord">
          <ac:chgData name="Upendra Kanuru" userId="4dcdfd73-6267-42de-a6a5-05e6f5418b23" providerId="ADAL" clId="{7D4CBF6A-91D9-44B5-9CC7-B400F6AA6596}" dt="2022-11-25T19:23:30.258" v="653" actId="207"/>
          <ac:spMkLst>
            <pc:docMk/>
            <pc:sldMk cId="287008269" sldId="318"/>
            <ac:spMk id="44" creationId="{CA9F2BD6-0C30-4DEE-8053-1F9627F76D40}"/>
          </ac:spMkLst>
        </pc:spChg>
        <pc:picChg chg="add del mod">
          <ac:chgData name="Upendra Kanuru" userId="4dcdfd73-6267-42de-a6a5-05e6f5418b23" providerId="ADAL" clId="{7D4CBF6A-91D9-44B5-9CC7-B400F6AA6596}" dt="2022-11-25T19:04:56.920" v="65" actId="478"/>
          <ac:picMkLst>
            <pc:docMk/>
            <pc:sldMk cId="287008269" sldId="318"/>
            <ac:picMk id="8" creationId="{E4E642C8-6989-4298-BE09-BAAF84684925}"/>
          </ac:picMkLst>
        </pc:picChg>
        <pc:picChg chg="add mod">
          <ac:chgData name="Upendra Kanuru" userId="4dcdfd73-6267-42de-a6a5-05e6f5418b23" providerId="ADAL" clId="{7D4CBF6A-91D9-44B5-9CC7-B400F6AA6596}" dt="2022-11-25T19:19:06.099" v="535" actId="1038"/>
          <ac:picMkLst>
            <pc:docMk/>
            <pc:sldMk cId="287008269" sldId="318"/>
            <ac:picMk id="18" creationId="{06E73066-F6F4-442F-88E4-F06352067BFD}"/>
          </ac:picMkLst>
        </pc:picChg>
        <pc:picChg chg="add del mod">
          <ac:chgData name="Upendra Kanuru" userId="4dcdfd73-6267-42de-a6a5-05e6f5418b23" providerId="ADAL" clId="{7D4CBF6A-91D9-44B5-9CC7-B400F6AA6596}" dt="2022-11-25T19:12:59.125" v="274" actId="478"/>
          <ac:picMkLst>
            <pc:docMk/>
            <pc:sldMk cId="287008269" sldId="318"/>
            <ac:picMk id="20" creationId="{B341C0AA-D304-4BC8-8824-B7D0C93A49FA}"/>
          </ac:picMkLst>
        </pc:picChg>
        <pc:picChg chg="add mod">
          <ac:chgData name="Upendra Kanuru" userId="4dcdfd73-6267-42de-a6a5-05e6f5418b23" providerId="ADAL" clId="{7D4CBF6A-91D9-44B5-9CC7-B400F6AA6596}" dt="2022-11-25T19:22:39.528" v="617" actId="1035"/>
          <ac:picMkLst>
            <pc:docMk/>
            <pc:sldMk cId="287008269" sldId="318"/>
            <ac:picMk id="22" creationId="{7D25AB2A-47D6-480E-A448-D946EE69CD79}"/>
          </ac:picMkLst>
        </pc:picChg>
        <pc:picChg chg="add del mod">
          <ac:chgData name="Upendra Kanuru" userId="4dcdfd73-6267-42de-a6a5-05e6f5418b23" providerId="ADAL" clId="{7D4CBF6A-91D9-44B5-9CC7-B400F6AA6596}" dt="2022-11-25T19:11:18.804" v="215" actId="478"/>
          <ac:picMkLst>
            <pc:docMk/>
            <pc:sldMk cId="287008269" sldId="318"/>
            <ac:picMk id="24" creationId="{640C194B-5333-4466-83AC-C91DA9C1E91C}"/>
          </ac:picMkLst>
        </pc:picChg>
        <pc:picChg chg="add del mod">
          <ac:chgData name="Upendra Kanuru" userId="4dcdfd73-6267-42de-a6a5-05e6f5418b23" providerId="ADAL" clId="{7D4CBF6A-91D9-44B5-9CC7-B400F6AA6596}" dt="2022-11-25T19:08:47.010" v="153" actId="478"/>
          <ac:picMkLst>
            <pc:docMk/>
            <pc:sldMk cId="287008269" sldId="318"/>
            <ac:picMk id="26" creationId="{4ABC00C3-ECF7-4A3B-8035-4C7C0757EF17}"/>
          </ac:picMkLst>
        </pc:picChg>
        <pc:picChg chg="add del mod">
          <ac:chgData name="Upendra Kanuru" userId="4dcdfd73-6267-42de-a6a5-05e6f5418b23" providerId="ADAL" clId="{7D4CBF6A-91D9-44B5-9CC7-B400F6AA6596}" dt="2022-11-25T19:11:45.399" v="222" actId="478"/>
          <ac:picMkLst>
            <pc:docMk/>
            <pc:sldMk cId="287008269" sldId="318"/>
            <ac:picMk id="28" creationId="{DBF56657-19D1-40D6-9274-8D5A53661A6B}"/>
          </ac:picMkLst>
        </pc:picChg>
        <pc:picChg chg="add mod">
          <ac:chgData name="Upendra Kanuru" userId="4dcdfd73-6267-42de-a6a5-05e6f5418b23" providerId="ADAL" clId="{7D4CBF6A-91D9-44B5-9CC7-B400F6AA6596}" dt="2022-11-25T19:25:59.924" v="689" actId="14100"/>
          <ac:picMkLst>
            <pc:docMk/>
            <pc:sldMk cId="287008269" sldId="318"/>
            <ac:picMk id="34" creationId="{3DFB01F0-380F-47CA-8C13-9122544A16D8}"/>
          </ac:picMkLst>
        </pc:picChg>
        <pc:picChg chg="add mod">
          <ac:chgData name="Upendra Kanuru" userId="4dcdfd73-6267-42de-a6a5-05e6f5418b23" providerId="ADAL" clId="{7D4CBF6A-91D9-44B5-9CC7-B400F6AA6596}" dt="2022-11-25T19:22:58.328" v="637" actId="1035"/>
          <ac:picMkLst>
            <pc:docMk/>
            <pc:sldMk cId="287008269" sldId="318"/>
            <ac:picMk id="39" creationId="{451811FB-3A47-4DE5-81AE-6032F3387DC5}"/>
          </ac:picMkLst>
        </pc:picChg>
        <pc:picChg chg="add mod">
          <ac:chgData name="Upendra Kanuru" userId="4dcdfd73-6267-42de-a6a5-05e6f5418b23" providerId="ADAL" clId="{7D4CBF6A-91D9-44B5-9CC7-B400F6AA6596}" dt="2022-11-25T19:23:04.540" v="650" actId="1036"/>
          <ac:picMkLst>
            <pc:docMk/>
            <pc:sldMk cId="287008269" sldId="318"/>
            <ac:picMk id="46" creationId="{EE02FEA3-B6A0-4ABB-8F5B-39A458E96BD7}"/>
          </ac:picMkLst>
        </pc:picChg>
        <pc:cxnChg chg="add mod">
          <ac:chgData name="Upendra Kanuru" userId="4dcdfd73-6267-42de-a6a5-05e6f5418b23" providerId="ADAL" clId="{7D4CBF6A-91D9-44B5-9CC7-B400F6AA6596}" dt="2022-11-25T19:33:33.590" v="1148" actId="692"/>
          <ac:cxnSpMkLst>
            <pc:docMk/>
            <pc:sldMk cId="287008269" sldId="318"/>
            <ac:cxnSpMk id="10" creationId="{7BB5ADB0-A6BE-4AB3-8F21-46B7B0A1B1CA}"/>
          </ac:cxnSpMkLst>
        </pc:cxnChg>
        <pc:cxnChg chg="add mod">
          <ac:chgData name="Upendra Kanuru" userId="4dcdfd73-6267-42de-a6a5-05e6f5418b23" providerId="ADAL" clId="{7D4CBF6A-91D9-44B5-9CC7-B400F6AA6596}" dt="2022-11-25T19:33:38.451" v="1152" actId="692"/>
          <ac:cxnSpMkLst>
            <pc:docMk/>
            <pc:sldMk cId="287008269" sldId="318"/>
            <ac:cxnSpMk id="12" creationId="{5052C9FF-16A2-4413-A7A4-C93EB4198AA0}"/>
          </ac:cxnSpMkLst>
        </pc:cxnChg>
      </pc:sldChg>
    </pc:docChg>
  </pc:docChgLst>
  <pc:docChgLst>
    <pc:chgData name="Upendra Kanuru" userId="S::519241@tcs.com::4dcdfd73-6267-42de-a6a5-05e6f5418b23" providerId="AD" clId="Web-{D0F112C4-ECC1-4931-8E54-500AEA82B737}"/>
    <pc:docChg chg="modSld sldOrd">
      <pc:chgData name="Upendra Kanuru" userId="S::519241@tcs.com::4dcdfd73-6267-42de-a6a5-05e6f5418b23" providerId="AD" clId="Web-{D0F112C4-ECC1-4931-8E54-500AEA82B737}" dt="2022-11-21T16:32:38.209" v="35"/>
      <pc:docMkLst>
        <pc:docMk/>
      </pc:docMkLst>
      <pc:sldChg chg="ord">
        <pc:chgData name="Upendra Kanuru" userId="S::519241@tcs.com::4dcdfd73-6267-42de-a6a5-05e6f5418b23" providerId="AD" clId="Web-{D0F112C4-ECC1-4931-8E54-500AEA82B737}" dt="2022-11-21T16:32:35.912" v="34"/>
        <pc:sldMkLst>
          <pc:docMk/>
          <pc:sldMk cId="1622391094" sldId="279"/>
        </pc:sldMkLst>
      </pc:sldChg>
      <pc:sldChg chg="ord">
        <pc:chgData name="Upendra Kanuru" userId="S::519241@tcs.com::4dcdfd73-6267-42de-a6a5-05e6f5418b23" providerId="AD" clId="Web-{D0F112C4-ECC1-4931-8E54-500AEA82B737}" dt="2022-11-21T16:32:38.209" v="35"/>
        <pc:sldMkLst>
          <pc:docMk/>
          <pc:sldMk cId="3727041853" sldId="290"/>
        </pc:sldMkLst>
      </pc:sldChg>
      <pc:sldChg chg="modSp">
        <pc:chgData name="Upendra Kanuru" userId="S::519241@tcs.com::4dcdfd73-6267-42de-a6a5-05e6f5418b23" providerId="AD" clId="Web-{D0F112C4-ECC1-4931-8E54-500AEA82B737}" dt="2022-11-21T16:27:35.095" v="23"/>
        <pc:sldMkLst>
          <pc:docMk/>
          <pc:sldMk cId="4220730645" sldId="293"/>
        </pc:sldMkLst>
        <pc:spChg chg="mod">
          <ac:chgData name="Upendra Kanuru" userId="S::519241@tcs.com::4dcdfd73-6267-42de-a6a5-05e6f5418b23" providerId="AD" clId="Web-{D0F112C4-ECC1-4931-8E54-500AEA82B737}" dt="2022-11-21T16:27:35.095" v="23"/>
          <ac:spMkLst>
            <pc:docMk/>
            <pc:sldMk cId="4220730645" sldId="293"/>
            <ac:spMk id="11" creationId="{7E5E0CDA-C6FE-4E8F-9F88-5FAC5221C7DD}"/>
          </ac:spMkLst>
        </pc:spChg>
      </pc:sldChg>
      <pc:sldChg chg="addSp delSp modSp delAnim">
        <pc:chgData name="Upendra Kanuru" userId="S::519241@tcs.com::4dcdfd73-6267-42de-a6a5-05e6f5418b23" providerId="AD" clId="Web-{D0F112C4-ECC1-4931-8E54-500AEA82B737}" dt="2022-11-21T16:27:43.095" v="24"/>
        <pc:sldMkLst>
          <pc:docMk/>
          <pc:sldMk cId="3940220411" sldId="303"/>
        </pc:sldMkLst>
        <pc:spChg chg="add mod">
          <ac:chgData name="Upendra Kanuru" userId="S::519241@tcs.com::4dcdfd73-6267-42de-a6a5-05e6f5418b23" providerId="AD" clId="Web-{D0F112C4-ECC1-4931-8E54-500AEA82B737}" dt="2022-11-21T16:25:31.281" v="16"/>
          <ac:spMkLst>
            <pc:docMk/>
            <pc:sldMk cId="3940220411" sldId="303"/>
            <ac:spMk id="2" creationId="{9B1CD376-B3A9-0546-2A44-9EA5B3C98458}"/>
          </ac:spMkLst>
        </pc:spChg>
        <pc:spChg chg="mod">
          <ac:chgData name="Upendra Kanuru" userId="S::519241@tcs.com::4dcdfd73-6267-42de-a6a5-05e6f5418b23" providerId="AD" clId="Web-{D0F112C4-ECC1-4931-8E54-500AEA82B737}" dt="2022-11-21T16:27:43.095" v="24"/>
          <ac:spMkLst>
            <pc:docMk/>
            <pc:sldMk cId="3940220411" sldId="303"/>
            <ac:spMk id="11" creationId="{A424EB2F-E913-3293-8119-52888E28B438}"/>
          </ac:spMkLst>
        </pc:spChg>
        <pc:spChg chg="del">
          <ac:chgData name="Upendra Kanuru" userId="S::519241@tcs.com::4dcdfd73-6267-42de-a6a5-05e6f5418b23" providerId="AD" clId="Web-{D0F112C4-ECC1-4931-8E54-500AEA82B737}" dt="2022-11-21T16:24:37.390" v="5"/>
          <ac:spMkLst>
            <pc:docMk/>
            <pc:sldMk cId="3940220411" sldId="303"/>
            <ac:spMk id="12" creationId="{B8B4D6DA-9B23-6787-DDCE-51838ABCEF77}"/>
          </ac:spMkLst>
        </pc:spChg>
        <pc:graphicFrameChg chg="mod modGraphic">
          <ac:chgData name="Upendra Kanuru" userId="S::519241@tcs.com::4dcdfd73-6267-42de-a6a5-05e6f5418b23" providerId="AD" clId="Web-{D0F112C4-ECC1-4931-8E54-500AEA82B737}" dt="2022-11-21T16:25:13.453" v="15"/>
          <ac:graphicFrameMkLst>
            <pc:docMk/>
            <pc:sldMk cId="3940220411" sldId="303"/>
            <ac:graphicFrameMk id="4" creationId="{59B4B961-3ECC-3F5D-CC94-70FC3B0877AE}"/>
          </ac:graphicFrameMkLst>
        </pc:graphicFrameChg>
      </pc:sldChg>
      <pc:sldChg chg="modSp">
        <pc:chgData name="Upendra Kanuru" userId="S::519241@tcs.com::4dcdfd73-6267-42de-a6a5-05e6f5418b23" providerId="AD" clId="Web-{D0F112C4-ECC1-4931-8E54-500AEA82B737}" dt="2022-11-21T16:30:00.300" v="33"/>
        <pc:sldMkLst>
          <pc:docMk/>
          <pc:sldMk cId="1547134220" sldId="305"/>
        </pc:sldMkLst>
        <pc:spChg chg="mod">
          <ac:chgData name="Upendra Kanuru" userId="S::519241@tcs.com::4dcdfd73-6267-42de-a6a5-05e6f5418b23" providerId="AD" clId="Web-{D0F112C4-ECC1-4931-8E54-500AEA82B737}" dt="2022-11-21T16:27:57.049" v="25"/>
          <ac:spMkLst>
            <pc:docMk/>
            <pc:sldMk cId="1547134220" sldId="305"/>
            <ac:spMk id="7" creationId="{EE5ACBDB-9475-0825-3E05-B1099AE42468}"/>
          </ac:spMkLst>
        </pc:spChg>
        <pc:graphicFrameChg chg="modGraphic">
          <ac:chgData name="Upendra Kanuru" userId="S::519241@tcs.com::4dcdfd73-6267-42de-a6a5-05e6f5418b23" providerId="AD" clId="Web-{D0F112C4-ECC1-4931-8E54-500AEA82B737}" dt="2022-11-21T16:30:00.300" v="33"/>
          <ac:graphicFrameMkLst>
            <pc:docMk/>
            <pc:sldMk cId="1547134220" sldId="305"/>
            <ac:graphicFrameMk id="10" creationId="{3517C270-F725-421B-BD9D-AAA29CE184F3}"/>
          </ac:graphicFrameMkLst>
        </pc:graphicFrameChg>
      </pc:sldChg>
    </pc:docChg>
  </pc:docChgLst>
  <pc:docChgLst>
    <pc:chgData name="PAVAN UPPU" userId="S::354617@tcs.com::ad638ee1-91d8-4217-b13b-e81463381ef5" providerId="AD" clId="Web-{20966E1B-A935-478E-9974-EF8A2A7A2A1C}"/>
    <pc:docChg chg="modSld">
      <pc:chgData name="PAVAN UPPU" userId="S::354617@tcs.com::ad638ee1-91d8-4217-b13b-e81463381ef5" providerId="AD" clId="Web-{20966E1B-A935-478E-9974-EF8A2A7A2A1C}" dt="2022-11-20T01:14:12.585" v="39" actId="1076"/>
      <pc:docMkLst>
        <pc:docMk/>
      </pc:docMkLst>
      <pc:sldChg chg="modSp">
        <pc:chgData name="PAVAN UPPU" userId="S::354617@tcs.com::ad638ee1-91d8-4217-b13b-e81463381ef5" providerId="AD" clId="Web-{20966E1B-A935-478E-9974-EF8A2A7A2A1C}" dt="2022-11-20T01:13:35.741" v="38" actId="14100"/>
        <pc:sldMkLst>
          <pc:docMk/>
          <pc:sldMk cId="1009944429" sldId="260"/>
        </pc:sldMkLst>
        <pc:spChg chg="mod">
          <ac:chgData name="PAVAN UPPU" userId="S::354617@tcs.com::ad638ee1-91d8-4217-b13b-e81463381ef5" providerId="AD" clId="Web-{20966E1B-A935-478E-9974-EF8A2A7A2A1C}" dt="2022-11-20T01:13:19.459" v="35" actId="20577"/>
          <ac:spMkLst>
            <pc:docMk/>
            <pc:sldMk cId="1009944429" sldId="260"/>
            <ac:spMk id="25" creationId="{AC472166-9F9E-2195-30B2-0462B5AF5B1A}"/>
          </ac:spMkLst>
        </pc:spChg>
        <pc:spChg chg="mod">
          <ac:chgData name="PAVAN UPPU" userId="S::354617@tcs.com::ad638ee1-91d8-4217-b13b-e81463381ef5" providerId="AD" clId="Web-{20966E1B-A935-478E-9974-EF8A2A7A2A1C}" dt="2022-11-20T01:13:35.741" v="38" actId="14100"/>
          <ac:spMkLst>
            <pc:docMk/>
            <pc:sldMk cId="1009944429" sldId="260"/>
            <ac:spMk id="26" creationId="{928FE021-E61B-C696-877D-E88FA340939A}"/>
          </ac:spMkLst>
        </pc:spChg>
        <pc:graphicFrameChg chg="mod modGraphic">
          <ac:chgData name="PAVAN UPPU" userId="S::354617@tcs.com::ad638ee1-91d8-4217-b13b-e81463381ef5" providerId="AD" clId="Web-{20966E1B-A935-478E-9974-EF8A2A7A2A1C}" dt="2022-11-20T01:13:00.037" v="33"/>
          <ac:graphicFrameMkLst>
            <pc:docMk/>
            <pc:sldMk cId="1009944429" sldId="260"/>
            <ac:graphicFrameMk id="14" creationId="{AF75E0B3-B55E-F2D2-1FC6-95D58FD3F620}"/>
          </ac:graphicFrameMkLst>
        </pc:graphicFrameChg>
      </pc:sldChg>
      <pc:sldChg chg="modSp">
        <pc:chgData name="PAVAN UPPU" userId="S::354617@tcs.com::ad638ee1-91d8-4217-b13b-e81463381ef5" providerId="AD" clId="Web-{20966E1B-A935-478E-9974-EF8A2A7A2A1C}" dt="2022-11-20T01:14:12.585" v="39" actId="1076"/>
        <pc:sldMkLst>
          <pc:docMk/>
          <pc:sldMk cId="2188759808" sldId="309"/>
        </pc:sldMkLst>
        <pc:picChg chg="mod">
          <ac:chgData name="PAVAN UPPU" userId="S::354617@tcs.com::ad638ee1-91d8-4217-b13b-e81463381ef5" providerId="AD" clId="Web-{20966E1B-A935-478E-9974-EF8A2A7A2A1C}" dt="2022-11-20T01:14:12.585" v="39" actId="1076"/>
          <ac:picMkLst>
            <pc:docMk/>
            <pc:sldMk cId="2188759808" sldId="309"/>
            <ac:picMk id="3" creationId="{EFED2D7C-3857-4829-B75A-234CC17F2BDD}"/>
          </ac:picMkLst>
        </pc:picChg>
      </pc:sldChg>
    </pc:docChg>
  </pc:docChgLst>
  <pc:docChgLst>
    <pc:chgData name="Upendra Kanuru" userId="S::519241@tcs.com::4dcdfd73-6267-42de-a6a5-05e6f5418b23" providerId="AD" clId="Web-{21544B7C-119A-414A-BF62-00D1B596FF14}"/>
    <pc:docChg chg="modSld">
      <pc:chgData name="Upendra Kanuru" userId="S::519241@tcs.com::4dcdfd73-6267-42de-a6a5-05e6f5418b23" providerId="AD" clId="Web-{21544B7C-119A-414A-BF62-00D1B596FF14}" dt="2022-11-21T16:35:58.159" v="5"/>
      <pc:docMkLst>
        <pc:docMk/>
      </pc:docMkLst>
      <pc:sldChg chg="modSp">
        <pc:chgData name="Upendra Kanuru" userId="S::519241@tcs.com::4dcdfd73-6267-42de-a6a5-05e6f5418b23" providerId="AD" clId="Web-{21544B7C-119A-414A-BF62-00D1B596FF14}" dt="2022-11-21T16:35:16.642" v="3" actId="20577"/>
        <pc:sldMkLst>
          <pc:docMk/>
          <pc:sldMk cId="673911214" sldId="256"/>
        </pc:sldMkLst>
        <pc:spChg chg="mod">
          <ac:chgData name="Upendra Kanuru" userId="S::519241@tcs.com::4dcdfd73-6267-42de-a6a5-05e6f5418b23" providerId="AD" clId="Web-{21544B7C-119A-414A-BF62-00D1B596FF14}" dt="2022-11-21T16:35:16.642" v="3" actId="20577"/>
          <ac:spMkLst>
            <pc:docMk/>
            <pc:sldMk cId="673911214" sldId="256"/>
            <ac:spMk id="18" creationId="{9C082A5B-A8E4-DA8D-3664-0E8792A4409A}"/>
          </ac:spMkLst>
        </pc:spChg>
      </pc:sldChg>
      <pc:sldChg chg="modSp">
        <pc:chgData name="Upendra Kanuru" userId="S::519241@tcs.com::4dcdfd73-6267-42de-a6a5-05e6f5418b23" providerId="AD" clId="Web-{21544B7C-119A-414A-BF62-00D1B596FF14}" dt="2022-11-21T16:34:29.392" v="1"/>
        <pc:sldMkLst>
          <pc:docMk/>
          <pc:sldMk cId="4220730645" sldId="293"/>
        </pc:sldMkLst>
        <pc:graphicFrameChg chg="mod modGraphic">
          <ac:chgData name="Upendra Kanuru" userId="S::519241@tcs.com::4dcdfd73-6267-42de-a6a5-05e6f5418b23" providerId="AD" clId="Web-{21544B7C-119A-414A-BF62-00D1B596FF14}" dt="2022-11-21T16:34:29.392" v="1"/>
          <ac:graphicFrameMkLst>
            <pc:docMk/>
            <pc:sldMk cId="4220730645" sldId="293"/>
            <ac:graphicFrameMk id="15" creationId="{CF2A63D0-4F9A-4B47-97A7-B0D2AAE1873C}"/>
          </ac:graphicFrameMkLst>
        </pc:graphicFrameChg>
      </pc:sldChg>
      <pc:sldChg chg="modSp">
        <pc:chgData name="Upendra Kanuru" userId="S::519241@tcs.com::4dcdfd73-6267-42de-a6a5-05e6f5418b23" providerId="AD" clId="Web-{21544B7C-119A-414A-BF62-00D1B596FF14}" dt="2022-11-21T16:35:58.159" v="5"/>
        <pc:sldMkLst>
          <pc:docMk/>
          <pc:sldMk cId="1553147276" sldId="310"/>
        </pc:sldMkLst>
        <pc:spChg chg="mod">
          <ac:chgData name="Upendra Kanuru" userId="S::519241@tcs.com::4dcdfd73-6267-42de-a6a5-05e6f5418b23" providerId="AD" clId="Web-{21544B7C-119A-414A-BF62-00D1B596FF14}" dt="2022-11-21T16:35:58.159" v="5"/>
          <ac:spMkLst>
            <pc:docMk/>
            <pc:sldMk cId="1553147276" sldId="310"/>
            <ac:spMk id="7" creationId="{99C13FDC-B3EE-AEBB-81E6-FB361135A079}"/>
          </ac:spMkLst>
        </pc:spChg>
      </pc:sldChg>
      <pc:sldChg chg="modSp">
        <pc:chgData name="Upendra Kanuru" userId="S::519241@tcs.com::4dcdfd73-6267-42de-a6a5-05e6f5418b23" providerId="AD" clId="Web-{21544B7C-119A-414A-BF62-00D1B596FF14}" dt="2022-11-21T16:35:42.330" v="4"/>
        <pc:sldMkLst>
          <pc:docMk/>
          <pc:sldMk cId="2369773548" sldId="311"/>
        </pc:sldMkLst>
        <pc:spChg chg="mod">
          <ac:chgData name="Upendra Kanuru" userId="S::519241@tcs.com::4dcdfd73-6267-42de-a6a5-05e6f5418b23" providerId="AD" clId="Web-{21544B7C-119A-414A-BF62-00D1B596FF14}" dt="2022-11-21T16:35:42.330" v="4"/>
          <ac:spMkLst>
            <pc:docMk/>
            <pc:sldMk cId="2369773548" sldId="311"/>
            <ac:spMk id="18" creationId="{9C082A5B-A8E4-DA8D-3664-0E8792A4409A}"/>
          </ac:spMkLst>
        </pc:spChg>
      </pc:sldChg>
    </pc:docChg>
  </pc:docChgLst>
  <pc:docChgLst>
    <pc:chgData name="Amrit Murdia" userId="S::184583@tcs.com::225a927b-2958-4b37-9d28-925b91be14e6" providerId="AD" clId="Web-{F9F23820-E25A-4036-8D36-6DC131A9453E}"/>
    <pc:docChg chg="addSld modSld">
      <pc:chgData name="Amrit Murdia" userId="S::184583@tcs.com::225a927b-2958-4b37-9d28-925b91be14e6" providerId="AD" clId="Web-{F9F23820-E25A-4036-8D36-6DC131A9453E}" dt="2022-11-20T20:56:16.480" v="247" actId="20577"/>
      <pc:docMkLst>
        <pc:docMk/>
      </pc:docMkLst>
      <pc:sldChg chg="addSp delSp modSp">
        <pc:chgData name="Amrit Murdia" userId="S::184583@tcs.com::225a927b-2958-4b37-9d28-925b91be14e6" providerId="AD" clId="Web-{F9F23820-E25A-4036-8D36-6DC131A9453E}" dt="2022-11-20T20:56:16.480" v="247" actId="20577"/>
        <pc:sldMkLst>
          <pc:docMk/>
          <pc:sldMk cId="673911214" sldId="256"/>
        </pc:sldMkLst>
        <pc:spChg chg="mod">
          <ac:chgData name="Amrit Murdia" userId="S::184583@tcs.com::225a927b-2958-4b37-9d28-925b91be14e6" providerId="AD" clId="Web-{F9F23820-E25A-4036-8D36-6DC131A9453E}" dt="2022-11-20T20:54:38.588" v="231" actId="20577"/>
          <ac:spMkLst>
            <pc:docMk/>
            <pc:sldMk cId="673911214" sldId="256"/>
            <ac:spMk id="18" creationId="{9C082A5B-A8E4-DA8D-3664-0E8792A4409A}"/>
          </ac:spMkLst>
        </pc:spChg>
        <pc:spChg chg="add mod">
          <ac:chgData name="Amrit Murdia" userId="S::184583@tcs.com::225a927b-2958-4b37-9d28-925b91be14e6" providerId="AD" clId="Web-{F9F23820-E25A-4036-8D36-6DC131A9453E}" dt="2022-11-20T20:52:55.399" v="205" actId="1076"/>
          <ac:spMkLst>
            <pc:docMk/>
            <pc:sldMk cId="673911214" sldId="256"/>
            <ac:spMk id="850" creationId="{8BA85D5B-6606-2715-0B3E-A35E83652FF9}"/>
          </ac:spMkLst>
        </pc:spChg>
        <pc:spChg chg="add mod">
          <ac:chgData name="Amrit Murdia" userId="S::184583@tcs.com::225a927b-2958-4b37-9d28-925b91be14e6" providerId="AD" clId="Web-{F9F23820-E25A-4036-8D36-6DC131A9453E}" dt="2022-11-20T20:55:48.292" v="240" actId="14100"/>
          <ac:spMkLst>
            <pc:docMk/>
            <pc:sldMk cId="673911214" sldId="256"/>
            <ac:spMk id="852" creationId="{CEF4E8F1-C1E2-4A5D-2BDD-B96A030550BF}"/>
          </ac:spMkLst>
        </pc:spChg>
        <pc:graphicFrameChg chg="del">
          <ac:chgData name="Amrit Murdia" userId="S::184583@tcs.com::225a927b-2958-4b37-9d28-925b91be14e6" providerId="AD" clId="Web-{F9F23820-E25A-4036-8D36-6DC131A9453E}" dt="2022-11-20T20:47:54.785" v="13"/>
          <ac:graphicFrameMkLst>
            <pc:docMk/>
            <pc:sldMk cId="673911214" sldId="256"/>
            <ac:graphicFrameMk id="2" creationId="{6FDF9BB5-60A4-4375-933A-576F7EC5736A}"/>
          </ac:graphicFrameMkLst>
        </pc:graphicFrameChg>
        <pc:graphicFrameChg chg="add mod modGraphic">
          <ac:chgData name="Amrit Murdia" userId="S::184583@tcs.com::225a927b-2958-4b37-9d28-925b91be14e6" providerId="AD" clId="Web-{F9F23820-E25A-4036-8D36-6DC131A9453E}" dt="2022-11-20T20:56:16.480" v="247" actId="20577"/>
          <ac:graphicFrameMkLst>
            <pc:docMk/>
            <pc:sldMk cId="673911214" sldId="256"/>
            <ac:graphicFrameMk id="38" creationId="{891F7C24-E07E-B9F9-EB02-D22737D495E8}"/>
          </ac:graphicFrameMkLst>
        </pc:graphicFrameChg>
        <pc:picChg chg="del">
          <ac:chgData name="Amrit Murdia" userId="S::184583@tcs.com::225a927b-2958-4b37-9d28-925b91be14e6" providerId="AD" clId="Web-{F9F23820-E25A-4036-8D36-6DC131A9453E}" dt="2022-11-20T20:47:48.035" v="12"/>
          <ac:picMkLst>
            <pc:docMk/>
            <pc:sldMk cId="673911214" sldId="256"/>
            <ac:picMk id="21" creationId="{11B24552-451D-9B10-4B04-B02D02A9FA65}"/>
          </ac:picMkLst>
        </pc:picChg>
        <pc:picChg chg="add mod">
          <ac:chgData name="Amrit Murdia" userId="S::184583@tcs.com::225a927b-2958-4b37-9d28-925b91be14e6" providerId="AD" clId="Web-{F9F23820-E25A-4036-8D36-6DC131A9453E}" dt="2022-11-20T20:53:21.743" v="209" actId="1076"/>
          <ac:picMkLst>
            <pc:docMk/>
            <pc:sldMk cId="673911214" sldId="256"/>
            <ac:picMk id="851" creationId="{5DEE6F98-C19F-728C-D670-C7C4A6A07E3E}"/>
          </ac:picMkLst>
        </pc:picChg>
      </pc:sldChg>
      <pc:sldChg chg="add replId">
        <pc:chgData name="Amrit Murdia" userId="S::184583@tcs.com::225a927b-2958-4b37-9d28-925b91be14e6" providerId="AD" clId="Web-{F9F23820-E25A-4036-8D36-6DC131A9453E}" dt="2022-11-20T20:47:30.472" v="0"/>
        <pc:sldMkLst>
          <pc:docMk/>
          <pc:sldMk cId="2369773548" sldId="311"/>
        </pc:sldMkLst>
      </pc:sldChg>
    </pc:docChg>
  </pc:docChgLst>
  <pc:docChgLst>
    <pc:chgData name="Upendra Kanuru" userId="S::519241@tcs.com::4dcdfd73-6267-42de-a6a5-05e6f5418b23" providerId="AD" clId="Web-{77A7AA26-AF6C-4A35-BA0D-63CBD0E496C7}"/>
    <pc:docChg chg="modSld">
      <pc:chgData name="Upendra Kanuru" userId="S::519241@tcs.com::4dcdfd73-6267-42de-a6a5-05e6f5418b23" providerId="AD" clId="Web-{77A7AA26-AF6C-4A35-BA0D-63CBD0E496C7}" dt="2022-11-21T19:15:49.456" v="6"/>
      <pc:docMkLst>
        <pc:docMk/>
      </pc:docMkLst>
      <pc:sldChg chg="modSp">
        <pc:chgData name="Upendra Kanuru" userId="S::519241@tcs.com::4dcdfd73-6267-42de-a6a5-05e6f5418b23" providerId="AD" clId="Web-{77A7AA26-AF6C-4A35-BA0D-63CBD0E496C7}" dt="2022-11-21T19:14:56.424" v="3"/>
        <pc:sldMkLst>
          <pc:docMk/>
          <pc:sldMk cId="673911214" sldId="256"/>
        </pc:sldMkLst>
        <pc:spChg chg="mod">
          <ac:chgData name="Upendra Kanuru" userId="S::519241@tcs.com::4dcdfd73-6267-42de-a6a5-05e6f5418b23" providerId="AD" clId="Web-{77A7AA26-AF6C-4A35-BA0D-63CBD0E496C7}" dt="2022-11-21T19:14:56.424" v="3"/>
          <ac:spMkLst>
            <pc:docMk/>
            <pc:sldMk cId="673911214" sldId="256"/>
            <ac:spMk id="18" creationId="{9C082A5B-A8E4-DA8D-3664-0E8792A4409A}"/>
          </ac:spMkLst>
        </pc:spChg>
      </pc:sldChg>
      <pc:sldChg chg="modSp">
        <pc:chgData name="Upendra Kanuru" userId="S::519241@tcs.com::4dcdfd73-6267-42de-a6a5-05e6f5418b23" providerId="AD" clId="Web-{77A7AA26-AF6C-4A35-BA0D-63CBD0E496C7}" dt="2022-11-21T19:14:27.408" v="0"/>
        <pc:sldMkLst>
          <pc:docMk/>
          <pc:sldMk cId="4220730645" sldId="293"/>
        </pc:sldMkLst>
        <pc:spChg chg="mod">
          <ac:chgData name="Upendra Kanuru" userId="S::519241@tcs.com::4dcdfd73-6267-42de-a6a5-05e6f5418b23" providerId="AD" clId="Web-{77A7AA26-AF6C-4A35-BA0D-63CBD0E496C7}" dt="2022-11-21T19:14:27.408" v="0"/>
          <ac:spMkLst>
            <pc:docMk/>
            <pc:sldMk cId="4220730645" sldId="293"/>
            <ac:spMk id="11" creationId="{7E5E0CDA-C6FE-4E8F-9F88-5FAC5221C7DD}"/>
          </ac:spMkLst>
        </pc:spChg>
      </pc:sldChg>
      <pc:sldChg chg="modSp">
        <pc:chgData name="Upendra Kanuru" userId="S::519241@tcs.com::4dcdfd73-6267-42de-a6a5-05e6f5418b23" providerId="AD" clId="Web-{77A7AA26-AF6C-4A35-BA0D-63CBD0E496C7}" dt="2022-11-21T19:15:49.456" v="6"/>
        <pc:sldMkLst>
          <pc:docMk/>
          <pc:sldMk cId="3940220411" sldId="303"/>
        </pc:sldMkLst>
        <pc:spChg chg="mod">
          <ac:chgData name="Upendra Kanuru" userId="S::519241@tcs.com::4dcdfd73-6267-42de-a6a5-05e6f5418b23" providerId="AD" clId="Web-{77A7AA26-AF6C-4A35-BA0D-63CBD0E496C7}" dt="2022-11-21T19:15:49.456" v="6"/>
          <ac:spMkLst>
            <pc:docMk/>
            <pc:sldMk cId="3940220411" sldId="303"/>
            <ac:spMk id="2" creationId="{9B1CD376-B3A9-0546-2A44-9EA5B3C98458}"/>
          </ac:spMkLst>
        </pc:spChg>
        <pc:spChg chg="mod">
          <ac:chgData name="Upendra Kanuru" userId="S::519241@tcs.com::4dcdfd73-6267-42de-a6a5-05e6f5418b23" providerId="AD" clId="Web-{77A7AA26-AF6C-4A35-BA0D-63CBD0E496C7}" dt="2022-11-21T19:14:33.971" v="1"/>
          <ac:spMkLst>
            <pc:docMk/>
            <pc:sldMk cId="3940220411" sldId="303"/>
            <ac:spMk id="11" creationId="{A424EB2F-E913-3293-8119-52888E28B438}"/>
          </ac:spMkLst>
        </pc:spChg>
      </pc:sldChg>
      <pc:sldChg chg="modSp">
        <pc:chgData name="Upendra Kanuru" userId="S::519241@tcs.com::4dcdfd73-6267-42de-a6a5-05e6f5418b23" providerId="AD" clId="Web-{77A7AA26-AF6C-4A35-BA0D-63CBD0E496C7}" dt="2022-11-21T19:14:44.971" v="2"/>
        <pc:sldMkLst>
          <pc:docMk/>
          <pc:sldMk cId="1547134220" sldId="305"/>
        </pc:sldMkLst>
        <pc:spChg chg="mod">
          <ac:chgData name="Upendra Kanuru" userId="S::519241@tcs.com::4dcdfd73-6267-42de-a6a5-05e6f5418b23" providerId="AD" clId="Web-{77A7AA26-AF6C-4A35-BA0D-63CBD0E496C7}" dt="2022-11-21T19:14:44.971" v="2"/>
          <ac:spMkLst>
            <pc:docMk/>
            <pc:sldMk cId="1547134220" sldId="305"/>
            <ac:spMk id="7" creationId="{EE5ACBDB-9475-0825-3E05-B1099AE42468}"/>
          </ac:spMkLst>
        </pc:spChg>
      </pc:sldChg>
      <pc:sldChg chg="modSp">
        <pc:chgData name="Upendra Kanuru" userId="S::519241@tcs.com::4dcdfd73-6267-42de-a6a5-05e6f5418b23" providerId="AD" clId="Web-{77A7AA26-AF6C-4A35-BA0D-63CBD0E496C7}" dt="2022-11-21T19:15:10.315" v="5"/>
        <pc:sldMkLst>
          <pc:docMk/>
          <pc:sldMk cId="1553147276" sldId="310"/>
        </pc:sldMkLst>
        <pc:spChg chg="mod">
          <ac:chgData name="Upendra Kanuru" userId="S::519241@tcs.com::4dcdfd73-6267-42de-a6a5-05e6f5418b23" providerId="AD" clId="Web-{77A7AA26-AF6C-4A35-BA0D-63CBD0E496C7}" dt="2022-11-21T19:15:10.315" v="5"/>
          <ac:spMkLst>
            <pc:docMk/>
            <pc:sldMk cId="1553147276" sldId="310"/>
            <ac:spMk id="7" creationId="{99C13FDC-B3EE-AEBB-81E6-FB361135A079}"/>
          </ac:spMkLst>
        </pc:spChg>
      </pc:sldChg>
      <pc:sldChg chg="modSp">
        <pc:chgData name="Upendra Kanuru" userId="S::519241@tcs.com::4dcdfd73-6267-42de-a6a5-05e6f5418b23" providerId="AD" clId="Web-{77A7AA26-AF6C-4A35-BA0D-63CBD0E496C7}" dt="2022-11-21T19:15:02.393" v="4"/>
        <pc:sldMkLst>
          <pc:docMk/>
          <pc:sldMk cId="2369773548" sldId="311"/>
        </pc:sldMkLst>
        <pc:spChg chg="mod">
          <ac:chgData name="Upendra Kanuru" userId="S::519241@tcs.com::4dcdfd73-6267-42de-a6a5-05e6f5418b23" providerId="AD" clId="Web-{77A7AA26-AF6C-4A35-BA0D-63CBD0E496C7}" dt="2022-11-21T19:15:02.393" v="4"/>
          <ac:spMkLst>
            <pc:docMk/>
            <pc:sldMk cId="2369773548" sldId="311"/>
            <ac:spMk id="18" creationId="{9C082A5B-A8E4-DA8D-3664-0E8792A4409A}"/>
          </ac:spMkLst>
        </pc:spChg>
      </pc:sldChg>
    </pc:docChg>
  </pc:docChgLst>
  <pc:docChgLst>
    <pc:chgData name="Upendra Kanuru" userId="S::519241@tcs.com::4dcdfd73-6267-42de-a6a5-05e6f5418b23" providerId="AD" clId="Web-{6D8C8445-98F6-4301-89D8-6A02721CF92F}"/>
    <pc:docChg chg="sldOrd">
      <pc:chgData name="Upendra Kanuru" userId="S::519241@tcs.com::4dcdfd73-6267-42de-a6a5-05e6f5418b23" providerId="AD" clId="Web-{6D8C8445-98F6-4301-89D8-6A02721CF92F}" dt="2022-11-25T19:01:41.682" v="1"/>
      <pc:docMkLst>
        <pc:docMk/>
      </pc:docMkLst>
      <pc:sldChg chg="ord">
        <pc:chgData name="Upendra Kanuru" userId="S::519241@tcs.com::4dcdfd73-6267-42de-a6a5-05e6f5418b23" providerId="AD" clId="Web-{6D8C8445-98F6-4301-89D8-6A02721CF92F}" dt="2022-11-25T19:01:41.682" v="0"/>
        <pc:sldMkLst>
          <pc:docMk/>
          <pc:sldMk cId="1010510272" sldId="315"/>
        </pc:sldMkLst>
      </pc:sldChg>
      <pc:sldChg chg="ord">
        <pc:chgData name="Upendra Kanuru" userId="S::519241@tcs.com::4dcdfd73-6267-42de-a6a5-05e6f5418b23" providerId="AD" clId="Web-{6D8C8445-98F6-4301-89D8-6A02721CF92F}" dt="2022-11-25T19:01:41.682" v="1"/>
        <pc:sldMkLst>
          <pc:docMk/>
          <pc:sldMk cId="556767152" sldId="316"/>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fif"/><Relationship Id="rId2" Type="http://schemas.openxmlformats.org/officeDocument/2006/relationships/image" Target="../media/image2.jpg"/><Relationship Id="rId1" Type="http://schemas.openxmlformats.org/officeDocument/2006/relationships/image" Target="../media/image1.jpeg"/><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jfif"/><Relationship Id="rId9" Type="http://schemas.openxmlformats.org/officeDocument/2006/relationships/image" Target="../media/image9.svg"/></Relationships>
</file>

<file path=ppt/diagrams/_rels/data8.xml.rels><?xml version="1.0" encoding="UTF-8" standalone="yes"?>
<Relationships xmlns="http://schemas.openxmlformats.org/package/2006/relationships"><Relationship Id="rId1" Type="http://schemas.openxmlformats.org/officeDocument/2006/relationships/hyperlink" Target="https://marvelapp.com/prototype/j2cda84/screen/89663159"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fif"/><Relationship Id="rId2" Type="http://schemas.openxmlformats.org/officeDocument/2006/relationships/image" Target="../media/image2.jpg"/><Relationship Id="rId1" Type="http://schemas.openxmlformats.org/officeDocument/2006/relationships/image" Target="../media/image1.jpeg"/><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jfif"/><Relationship Id="rId9" Type="http://schemas.openxmlformats.org/officeDocument/2006/relationships/image" Target="../media/image9.svg"/></Relationships>
</file>

<file path=ppt/diagrams/_rels/drawing8.xml.rels><?xml version="1.0" encoding="UTF-8" standalone="yes"?>
<Relationships xmlns="http://schemas.openxmlformats.org/package/2006/relationships"><Relationship Id="rId1" Type="http://schemas.openxmlformats.org/officeDocument/2006/relationships/hyperlink" Target="https://marvelapp.com/prototype/j2cda84/screen/89663159"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8B5FF-17EE-4569-97D9-09921D7C489E}" type="doc">
      <dgm:prSet loTypeId="urn:microsoft.com/office/officeart/2005/8/layout/vList5" loCatId="list" qsTypeId="urn:microsoft.com/office/officeart/2005/8/quickstyle/simple4" qsCatId="simple" csTypeId="urn:microsoft.com/office/officeart/2005/8/colors/colorful4" csCatId="colorful" phldr="1"/>
      <dgm:spPr/>
      <dgm:t>
        <a:bodyPr/>
        <a:lstStyle/>
        <a:p>
          <a:endParaRPr lang="en-US"/>
        </a:p>
      </dgm:t>
    </dgm:pt>
    <dgm:pt modelId="{76D896B8-7AD7-4E33-8DED-0329879EDBC0}">
      <dgm:prSet/>
      <dgm:spPr/>
      <dgm:t>
        <a:bodyPr/>
        <a:lstStyle/>
        <a:p>
          <a:r>
            <a:rPr lang="en-US" b="1"/>
            <a:t>Group 21</a:t>
          </a:r>
          <a:endParaRPr lang="en-US"/>
        </a:p>
      </dgm:t>
    </dgm:pt>
    <dgm:pt modelId="{E901EB45-C19A-4E26-8624-5AAE6672A89B}" type="parTrans" cxnId="{FBA32D3C-2015-4625-919F-70C1CCB1193A}">
      <dgm:prSet/>
      <dgm:spPr/>
      <dgm:t>
        <a:bodyPr/>
        <a:lstStyle/>
        <a:p>
          <a:endParaRPr lang="en-US"/>
        </a:p>
      </dgm:t>
    </dgm:pt>
    <dgm:pt modelId="{17AEB221-E93D-499F-B02E-3353208AD5F5}" type="sibTrans" cxnId="{FBA32D3C-2015-4625-919F-70C1CCB1193A}">
      <dgm:prSet/>
      <dgm:spPr/>
      <dgm:t>
        <a:bodyPr/>
        <a:lstStyle/>
        <a:p>
          <a:endParaRPr lang="en-US"/>
        </a:p>
      </dgm:t>
    </dgm:pt>
    <dgm:pt modelId="{13278769-A6DC-458A-A6A2-C1556657F0BF}">
      <dgm:prSet custT="1"/>
      <dgm:spPr/>
      <dgm:t>
        <a:bodyPr/>
        <a:lstStyle/>
        <a:p>
          <a:r>
            <a:rPr lang="en-US" sz="2000" i="0"/>
            <a:t>Amrit </a:t>
          </a:r>
          <a:r>
            <a:rPr lang="en-US" sz="2000" i="0" err="1"/>
            <a:t>Murdia</a:t>
          </a:r>
        </a:p>
      </dgm:t>
    </dgm:pt>
    <dgm:pt modelId="{8931E03D-E69E-44DE-8B07-03AEFEB385AE}" type="parTrans" cxnId="{C341C37E-DE37-4070-9730-5E04D6AC4CD0}">
      <dgm:prSet/>
      <dgm:spPr/>
      <dgm:t>
        <a:bodyPr/>
        <a:lstStyle/>
        <a:p>
          <a:endParaRPr lang="en-US"/>
        </a:p>
      </dgm:t>
    </dgm:pt>
    <dgm:pt modelId="{870E8CB5-6106-430A-B901-75ED1B8BB9EA}" type="sibTrans" cxnId="{C341C37E-DE37-4070-9730-5E04D6AC4CD0}">
      <dgm:prSet/>
      <dgm:spPr/>
      <dgm:t>
        <a:bodyPr/>
        <a:lstStyle/>
        <a:p>
          <a:endParaRPr lang="en-US"/>
        </a:p>
      </dgm:t>
    </dgm:pt>
    <dgm:pt modelId="{C7A9B934-33D3-4BE3-A4A4-AF60066C9C16}">
      <dgm:prSet custT="1"/>
      <dgm:spPr/>
      <dgm:t>
        <a:bodyPr/>
        <a:lstStyle/>
        <a:p>
          <a:r>
            <a:rPr lang="en-US" sz="2000" i="0"/>
            <a:t>Pavan Uppu</a:t>
          </a:r>
        </a:p>
      </dgm:t>
    </dgm:pt>
    <dgm:pt modelId="{09A29B6E-0996-4EAE-B239-D8A022752FD2}" type="parTrans" cxnId="{AF148F24-74F5-44E9-A6AA-1DAA1D57E867}">
      <dgm:prSet/>
      <dgm:spPr/>
      <dgm:t>
        <a:bodyPr/>
        <a:lstStyle/>
        <a:p>
          <a:endParaRPr lang="en-US"/>
        </a:p>
      </dgm:t>
    </dgm:pt>
    <dgm:pt modelId="{0B95CB28-C6F6-434A-B91A-CFC572B49EE4}" type="sibTrans" cxnId="{AF148F24-74F5-44E9-A6AA-1DAA1D57E867}">
      <dgm:prSet/>
      <dgm:spPr/>
      <dgm:t>
        <a:bodyPr/>
        <a:lstStyle/>
        <a:p>
          <a:endParaRPr lang="en-US"/>
        </a:p>
      </dgm:t>
    </dgm:pt>
    <dgm:pt modelId="{6B9B17EF-B950-4601-908A-55514DAAC79B}">
      <dgm:prSet custT="1"/>
      <dgm:spPr/>
      <dgm:t>
        <a:bodyPr/>
        <a:lstStyle/>
        <a:p>
          <a:r>
            <a:rPr lang="en-US" sz="2000" i="0" dirty="0"/>
            <a:t>Shashi Kant</a:t>
          </a:r>
        </a:p>
      </dgm:t>
    </dgm:pt>
    <dgm:pt modelId="{08518339-59B2-48B3-961E-88F3F8D40A69}" type="parTrans" cxnId="{F21B8890-9849-4B69-AAE5-0A1C899D115F}">
      <dgm:prSet/>
      <dgm:spPr/>
      <dgm:t>
        <a:bodyPr/>
        <a:lstStyle/>
        <a:p>
          <a:endParaRPr lang="en-US"/>
        </a:p>
      </dgm:t>
    </dgm:pt>
    <dgm:pt modelId="{6966EAB2-671A-42A2-AD4E-4A5287D05755}" type="sibTrans" cxnId="{F21B8890-9849-4B69-AAE5-0A1C899D115F}">
      <dgm:prSet/>
      <dgm:spPr/>
      <dgm:t>
        <a:bodyPr/>
        <a:lstStyle/>
        <a:p>
          <a:endParaRPr lang="en-US"/>
        </a:p>
      </dgm:t>
    </dgm:pt>
    <dgm:pt modelId="{936738EB-5BF0-438B-A2A8-1B5EB70F7DEB}">
      <dgm:prSet custT="1"/>
      <dgm:spPr/>
      <dgm:t>
        <a:bodyPr/>
        <a:lstStyle/>
        <a:p>
          <a:r>
            <a:rPr lang="en-US" sz="2000" i="0"/>
            <a:t>Sriram Chaitanya</a:t>
          </a:r>
        </a:p>
      </dgm:t>
    </dgm:pt>
    <dgm:pt modelId="{F58EF571-DAF7-4383-ACFA-37D0DFB63C28}" type="parTrans" cxnId="{FC1DB6DF-C06D-4015-8DF9-28B06781B59E}">
      <dgm:prSet/>
      <dgm:spPr/>
      <dgm:t>
        <a:bodyPr/>
        <a:lstStyle/>
        <a:p>
          <a:endParaRPr lang="en-US"/>
        </a:p>
      </dgm:t>
    </dgm:pt>
    <dgm:pt modelId="{F96B2629-958F-41D8-9BB7-7DD1F4219E24}" type="sibTrans" cxnId="{FC1DB6DF-C06D-4015-8DF9-28B06781B59E}">
      <dgm:prSet/>
      <dgm:spPr/>
      <dgm:t>
        <a:bodyPr/>
        <a:lstStyle/>
        <a:p>
          <a:endParaRPr lang="en-US"/>
        </a:p>
      </dgm:t>
    </dgm:pt>
    <dgm:pt modelId="{3E1BA842-E12E-4109-A48C-191C79DB451A}">
      <dgm:prSet custT="1"/>
      <dgm:spPr/>
      <dgm:t>
        <a:bodyPr/>
        <a:lstStyle/>
        <a:p>
          <a:r>
            <a:rPr lang="en-US" sz="2000" i="0"/>
            <a:t>Shariq Nawaz</a:t>
          </a:r>
        </a:p>
      </dgm:t>
    </dgm:pt>
    <dgm:pt modelId="{5A9CFA67-8254-40E5-AF94-B8A9D4CC75C2}" type="parTrans" cxnId="{F5801004-9331-43C8-8D40-CBC1405F5881}">
      <dgm:prSet/>
      <dgm:spPr/>
      <dgm:t>
        <a:bodyPr/>
        <a:lstStyle/>
        <a:p>
          <a:endParaRPr lang="en-US"/>
        </a:p>
      </dgm:t>
    </dgm:pt>
    <dgm:pt modelId="{387A453E-8673-474F-B931-652D65D2FEBB}" type="sibTrans" cxnId="{F5801004-9331-43C8-8D40-CBC1405F5881}">
      <dgm:prSet/>
      <dgm:spPr/>
      <dgm:t>
        <a:bodyPr/>
        <a:lstStyle/>
        <a:p>
          <a:endParaRPr lang="en-US"/>
        </a:p>
      </dgm:t>
    </dgm:pt>
    <dgm:pt modelId="{622B75E6-DDEE-45A3-8216-E79D44DDD917}">
      <dgm:prSet custT="1"/>
      <dgm:spPr/>
      <dgm:t>
        <a:bodyPr/>
        <a:lstStyle/>
        <a:p>
          <a:r>
            <a:rPr lang="en-US" sz="2000" i="0"/>
            <a:t>Tariq Khan</a:t>
          </a:r>
        </a:p>
      </dgm:t>
    </dgm:pt>
    <dgm:pt modelId="{8E2E7B00-DF4F-4583-AFAF-36A8E73C0862}" type="parTrans" cxnId="{6847FCDC-D557-4703-AE16-B8BFD5C3048D}">
      <dgm:prSet/>
      <dgm:spPr/>
      <dgm:t>
        <a:bodyPr/>
        <a:lstStyle/>
        <a:p>
          <a:endParaRPr lang="en-US"/>
        </a:p>
      </dgm:t>
    </dgm:pt>
    <dgm:pt modelId="{C08744C6-24A0-469E-B3EC-F18A25FFC8C2}" type="sibTrans" cxnId="{6847FCDC-D557-4703-AE16-B8BFD5C3048D}">
      <dgm:prSet/>
      <dgm:spPr/>
      <dgm:t>
        <a:bodyPr/>
        <a:lstStyle/>
        <a:p>
          <a:endParaRPr lang="en-US"/>
        </a:p>
      </dgm:t>
    </dgm:pt>
    <dgm:pt modelId="{7CC8A714-D5BF-4A39-A187-D2DD48E2642F}">
      <dgm:prSet custT="1"/>
      <dgm:spPr/>
      <dgm:t>
        <a:bodyPr/>
        <a:lstStyle/>
        <a:p>
          <a:r>
            <a:rPr lang="en-US" sz="2000" i="0" dirty="0"/>
            <a:t>Upendra Kanuru</a:t>
          </a:r>
        </a:p>
      </dgm:t>
    </dgm:pt>
    <dgm:pt modelId="{BEC3EC12-2175-4348-80AD-09CF7C4053E8}" type="parTrans" cxnId="{8A1C442A-C079-4E97-ADC8-0009E5EF0C9C}">
      <dgm:prSet/>
      <dgm:spPr/>
      <dgm:t>
        <a:bodyPr/>
        <a:lstStyle/>
        <a:p>
          <a:endParaRPr lang="en-US"/>
        </a:p>
      </dgm:t>
    </dgm:pt>
    <dgm:pt modelId="{08B257A6-2613-41A5-9820-4305C86C547F}" type="sibTrans" cxnId="{8A1C442A-C079-4E97-ADC8-0009E5EF0C9C}">
      <dgm:prSet/>
      <dgm:spPr/>
      <dgm:t>
        <a:bodyPr/>
        <a:lstStyle/>
        <a:p>
          <a:endParaRPr lang="en-US"/>
        </a:p>
      </dgm:t>
    </dgm:pt>
    <dgm:pt modelId="{B58DE080-B015-4F01-BB69-FA9ECDD29A2E}" type="pres">
      <dgm:prSet presAssocID="{C028B5FF-17EE-4569-97D9-09921D7C489E}" presName="Name0" presStyleCnt="0">
        <dgm:presLayoutVars>
          <dgm:dir/>
          <dgm:animLvl val="lvl"/>
          <dgm:resizeHandles val="exact"/>
        </dgm:presLayoutVars>
      </dgm:prSet>
      <dgm:spPr/>
    </dgm:pt>
    <dgm:pt modelId="{9126DE65-3B08-46CC-A343-2FFDAC198178}" type="pres">
      <dgm:prSet presAssocID="{76D896B8-7AD7-4E33-8DED-0329879EDBC0}" presName="linNode" presStyleCnt="0"/>
      <dgm:spPr/>
    </dgm:pt>
    <dgm:pt modelId="{6627DCAC-8B8D-4A3D-99B2-E5A8352C4E7A}" type="pres">
      <dgm:prSet presAssocID="{76D896B8-7AD7-4E33-8DED-0329879EDBC0}" presName="parentText" presStyleLbl="node1" presStyleIdx="0" presStyleCnt="1" custLinFactNeighborX="-378">
        <dgm:presLayoutVars>
          <dgm:chMax val="1"/>
          <dgm:bulletEnabled val="1"/>
        </dgm:presLayoutVars>
      </dgm:prSet>
      <dgm:spPr/>
    </dgm:pt>
    <dgm:pt modelId="{1F3F2FC2-DD27-4B60-AB38-5AAAA39E3DC5}" type="pres">
      <dgm:prSet presAssocID="{76D896B8-7AD7-4E33-8DED-0329879EDBC0}" presName="descendantText" presStyleLbl="alignAccFollowNode1" presStyleIdx="0" presStyleCnt="1">
        <dgm:presLayoutVars>
          <dgm:bulletEnabled val="1"/>
        </dgm:presLayoutVars>
      </dgm:prSet>
      <dgm:spPr/>
    </dgm:pt>
  </dgm:ptLst>
  <dgm:cxnLst>
    <dgm:cxn modelId="{A98E4403-7948-4C20-B740-9B491F7B6512}" type="presOf" srcId="{76D896B8-7AD7-4E33-8DED-0329879EDBC0}" destId="{6627DCAC-8B8D-4A3D-99B2-E5A8352C4E7A}" srcOrd="0" destOrd="0" presId="urn:microsoft.com/office/officeart/2005/8/layout/vList5"/>
    <dgm:cxn modelId="{F5801004-9331-43C8-8D40-CBC1405F5881}" srcId="{76D896B8-7AD7-4E33-8DED-0329879EDBC0}" destId="{3E1BA842-E12E-4109-A48C-191C79DB451A}" srcOrd="4" destOrd="0" parTransId="{5A9CFA67-8254-40E5-AF94-B8A9D4CC75C2}" sibTransId="{387A453E-8673-474F-B931-652D65D2FEBB}"/>
    <dgm:cxn modelId="{3EB4D619-88E8-41B1-838D-014B64736A2E}" type="presOf" srcId="{622B75E6-DDEE-45A3-8216-E79D44DDD917}" destId="{1F3F2FC2-DD27-4B60-AB38-5AAAA39E3DC5}" srcOrd="0" destOrd="5" presId="urn:microsoft.com/office/officeart/2005/8/layout/vList5"/>
    <dgm:cxn modelId="{AF148F24-74F5-44E9-A6AA-1DAA1D57E867}" srcId="{76D896B8-7AD7-4E33-8DED-0329879EDBC0}" destId="{C7A9B934-33D3-4BE3-A4A4-AF60066C9C16}" srcOrd="1" destOrd="0" parTransId="{09A29B6E-0996-4EAE-B239-D8A022752FD2}" sibTransId="{0B95CB28-C6F6-434A-B91A-CFC572B49EE4}"/>
    <dgm:cxn modelId="{8A1C442A-C079-4E97-ADC8-0009E5EF0C9C}" srcId="{76D896B8-7AD7-4E33-8DED-0329879EDBC0}" destId="{7CC8A714-D5BF-4A39-A187-D2DD48E2642F}" srcOrd="6" destOrd="0" parTransId="{BEC3EC12-2175-4348-80AD-09CF7C4053E8}" sibTransId="{08B257A6-2613-41A5-9820-4305C86C547F}"/>
    <dgm:cxn modelId="{FBA32D3C-2015-4625-919F-70C1CCB1193A}" srcId="{C028B5FF-17EE-4569-97D9-09921D7C489E}" destId="{76D896B8-7AD7-4E33-8DED-0329879EDBC0}" srcOrd="0" destOrd="0" parTransId="{E901EB45-C19A-4E26-8624-5AAE6672A89B}" sibTransId="{17AEB221-E93D-499F-B02E-3353208AD5F5}"/>
    <dgm:cxn modelId="{E16D753F-D062-453B-8BE6-016DC38BD301}" type="presOf" srcId="{3E1BA842-E12E-4109-A48C-191C79DB451A}" destId="{1F3F2FC2-DD27-4B60-AB38-5AAAA39E3DC5}" srcOrd="0" destOrd="4" presId="urn:microsoft.com/office/officeart/2005/8/layout/vList5"/>
    <dgm:cxn modelId="{7AC68E65-3B96-4E70-A31E-628309EB9DE8}" type="presOf" srcId="{7CC8A714-D5BF-4A39-A187-D2DD48E2642F}" destId="{1F3F2FC2-DD27-4B60-AB38-5AAAA39E3DC5}" srcOrd="0" destOrd="6" presId="urn:microsoft.com/office/officeart/2005/8/layout/vList5"/>
    <dgm:cxn modelId="{5BB80851-4121-494F-AE4C-03A2F2E68259}" type="presOf" srcId="{13278769-A6DC-458A-A6A2-C1556657F0BF}" destId="{1F3F2FC2-DD27-4B60-AB38-5AAAA39E3DC5}" srcOrd="0" destOrd="0" presId="urn:microsoft.com/office/officeart/2005/8/layout/vList5"/>
    <dgm:cxn modelId="{AB07F273-4FC1-416F-AAE7-ED4662BCC9D1}" type="presOf" srcId="{C7A9B934-33D3-4BE3-A4A4-AF60066C9C16}" destId="{1F3F2FC2-DD27-4B60-AB38-5AAAA39E3DC5}" srcOrd="0" destOrd="1" presId="urn:microsoft.com/office/officeart/2005/8/layout/vList5"/>
    <dgm:cxn modelId="{C341C37E-DE37-4070-9730-5E04D6AC4CD0}" srcId="{76D896B8-7AD7-4E33-8DED-0329879EDBC0}" destId="{13278769-A6DC-458A-A6A2-C1556657F0BF}" srcOrd="0" destOrd="0" parTransId="{8931E03D-E69E-44DE-8B07-03AEFEB385AE}" sibTransId="{870E8CB5-6106-430A-B901-75ED1B8BB9EA}"/>
    <dgm:cxn modelId="{F21B8890-9849-4B69-AAE5-0A1C899D115F}" srcId="{76D896B8-7AD7-4E33-8DED-0329879EDBC0}" destId="{6B9B17EF-B950-4601-908A-55514DAAC79B}" srcOrd="2" destOrd="0" parTransId="{08518339-59B2-48B3-961E-88F3F8D40A69}" sibTransId="{6966EAB2-671A-42A2-AD4E-4A5287D05755}"/>
    <dgm:cxn modelId="{FFF20D99-7E0C-43D2-9BE6-308383E47847}" type="presOf" srcId="{936738EB-5BF0-438B-A2A8-1B5EB70F7DEB}" destId="{1F3F2FC2-DD27-4B60-AB38-5AAAA39E3DC5}" srcOrd="0" destOrd="3" presId="urn:microsoft.com/office/officeart/2005/8/layout/vList5"/>
    <dgm:cxn modelId="{49E57B9C-D41C-4094-BBF1-5A641941FFF3}" type="presOf" srcId="{C028B5FF-17EE-4569-97D9-09921D7C489E}" destId="{B58DE080-B015-4F01-BB69-FA9ECDD29A2E}" srcOrd="0" destOrd="0" presId="urn:microsoft.com/office/officeart/2005/8/layout/vList5"/>
    <dgm:cxn modelId="{6847FCDC-D557-4703-AE16-B8BFD5C3048D}" srcId="{76D896B8-7AD7-4E33-8DED-0329879EDBC0}" destId="{622B75E6-DDEE-45A3-8216-E79D44DDD917}" srcOrd="5" destOrd="0" parTransId="{8E2E7B00-DF4F-4583-AFAF-36A8E73C0862}" sibTransId="{C08744C6-24A0-469E-B3EC-F18A25FFC8C2}"/>
    <dgm:cxn modelId="{FC1DB6DF-C06D-4015-8DF9-28B06781B59E}" srcId="{76D896B8-7AD7-4E33-8DED-0329879EDBC0}" destId="{936738EB-5BF0-438B-A2A8-1B5EB70F7DEB}" srcOrd="3" destOrd="0" parTransId="{F58EF571-DAF7-4383-ACFA-37D0DFB63C28}" sibTransId="{F96B2629-958F-41D8-9BB7-7DD1F4219E24}"/>
    <dgm:cxn modelId="{638B9DE7-E990-4CBD-AC59-893C9B90D6A0}" type="presOf" srcId="{6B9B17EF-B950-4601-908A-55514DAAC79B}" destId="{1F3F2FC2-DD27-4B60-AB38-5AAAA39E3DC5}" srcOrd="0" destOrd="2" presId="urn:microsoft.com/office/officeart/2005/8/layout/vList5"/>
    <dgm:cxn modelId="{E2AD5E57-FCA4-4A19-AADC-8DA48A59920D}" type="presParOf" srcId="{B58DE080-B015-4F01-BB69-FA9ECDD29A2E}" destId="{9126DE65-3B08-46CC-A343-2FFDAC198178}" srcOrd="0" destOrd="0" presId="urn:microsoft.com/office/officeart/2005/8/layout/vList5"/>
    <dgm:cxn modelId="{32A395A2-FF30-463E-83A8-EFB5E0F11A50}" type="presParOf" srcId="{9126DE65-3B08-46CC-A343-2FFDAC198178}" destId="{6627DCAC-8B8D-4A3D-99B2-E5A8352C4E7A}" srcOrd="0" destOrd="0" presId="urn:microsoft.com/office/officeart/2005/8/layout/vList5"/>
    <dgm:cxn modelId="{206DDC4B-A82F-4233-BC44-BE27BA8FAAF1}" type="presParOf" srcId="{9126DE65-3B08-46CC-A343-2FFDAC198178}" destId="{1F3F2FC2-DD27-4B60-AB38-5AAAA39E3DC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7BB7B1-8F3B-48E8-9788-1CA9F742805F}" type="doc">
      <dgm:prSet loTypeId="urn:microsoft.com/office/officeart/2005/8/layout/hierarchy3" loCatId="list" qsTypeId="urn:microsoft.com/office/officeart/2005/8/quickstyle/simple1" qsCatId="simple" csTypeId="urn:microsoft.com/office/officeart/2005/8/colors/colorful5" csCatId="colorful" phldr="1"/>
      <dgm:spPr/>
      <dgm:t>
        <a:bodyPr/>
        <a:lstStyle/>
        <a:p>
          <a:endParaRPr lang="en-US"/>
        </a:p>
      </dgm:t>
    </dgm:pt>
    <dgm:pt modelId="{39D44FA6-46CC-473D-BDED-96FE7CE90496}">
      <dgm:prSet/>
      <dgm:spPr/>
      <dgm:t>
        <a:bodyPr/>
        <a:lstStyle/>
        <a:p>
          <a:pPr rtl="0"/>
          <a:r>
            <a:rPr lang="en-US" b="1">
              <a:latin typeface="Calibri Light" panose="020F0302020204030204"/>
            </a:rPr>
            <a:t>Meta-ducation </a:t>
          </a:r>
          <a:r>
            <a:rPr lang="en-US" b="1"/>
            <a:t>courses for High School:</a:t>
          </a:r>
          <a:r>
            <a:rPr lang="en-US" b="1">
              <a:latin typeface="Calibri Light" panose="020F0302020204030204"/>
            </a:rPr>
            <a:t> </a:t>
          </a:r>
          <a:endParaRPr lang="en-US"/>
        </a:p>
      </dgm:t>
    </dgm:pt>
    <dgm:pt modelId="{7AC152FF-171D-4619-90DF-C6964699D071}" type="parTrans" cxnId="{B0381F86-9DA4-4AB4-AC04-E8970E871BE5}">
      <dgm:prSet/>
      <dgm:spPr/>
      <dgm:t>
        <a:bodyPr/>
        <a:lstStyle/>
        <a:p>
          <a:endParaRPr lang="en-US"/>
        </a:p>
      </dgm:t>
    </dgm:pt>
    <dgm:pt modelId="{3C153ED2-7B45-4C34-B1C5-6887B7BAA0AE}" type="sibTrans" cxnId="{B0381F86-9DA4-4AB4-AC04-E8970E871BE5}">
      <dgm:prSet/>
      <dgm:spPr/>
      <dgm:t>
        <a:bodyPr/>
        <a:lstStyle/>
        <a:p>
          <a:endParaRPr lang="en-US"/>
        </a:p>
      </dgm:t>
    </dgm:pt>
    <dgm:pt modelId="{0664E799-AA0B-4059-A9E9-9D12AF007CAD}">
      <dgm:prSet custT="1"/>
      <dgm:spPr/>
      <dgm:t>
        <a:bodyPr/>
        <a:lstStyle/>
        <a:p>
          <a:r>
            <a:rPr lang="en-US" sz="1400" dirty="0"/>
            <a:t>This will be designed for high school kids where they must live in metaverse and they will get paycheck and they must manage their own house, own vehicles, pay bills, manage their funds, loans and investments. In short, they will learn real world problem in in a hypothetical world of metaverse.</a:t>
          </a:r>
        </a:p>
      </dgm:t>
    </dgm:pt>
    <dgm:pt modelId="{98A32F73-8664-4119-A9E2-7CB0F094996E}" type="parTrans" cxnId="{CF1F717F-252E-47CB-8BB0-34CC1AE10F94}">
      <dgm:prSet/>
      <dgm:spPr/>
      <dgm:t>
        <a:bodyPr/>
        <a:lstStyle/>
        <a:p>
          <a:endParaRPr lang="en-US"/>
        </a:p>
      </dgm:t>
    </dgm:pt>
    <dgm:pt modelId="{436A3843-7EE7-4B52-86C1-5F277A13200C}" type="sibTrans" cxnId="{CF1F717F-252E-47CB-8BB0-34CC1AE10F94}">
      <dgm:prSet/>
      <dgm:spPr/>
      <dgm:t>
        <a:bodyPr/>
        <a:lstStyle/>
        <a:p>
          <a:endParaRPr lang="en-US"/>
        </a:p>
      </dgm:t>
    </dgm:pt>
    <dgm:pt modelId="{3043D663-26E8-48DB-B506-96CECC3EB49C}">
      <dgm:prSet phldr="0"/>
      <dgm:spPr/>
      <dgm:t>
        <a:bodyPr/>
        <a:lstStyle/>
        <a:p>
          <a:pPr rtl="0"/>
          <a:r>
            <a:rPr lang="en-US">
              <a:latin typeface="Calibri Light" panose="020F0302020204030204"/>
            </a:rPr>
            <a:t>L&amp;D Employee</a:t>
          </a:r>
          <a:r>
            <a:rPr lang="en-US"/>
            <a:t> Training:</a:t>
          </a:r>
        </a:p>
      </dgm:t>
    </dgm:pt>
    <dgm:pt modelId="{2EDA0617-31E0-47AD-8074-A24EF99D2F3F}" type="parTrans" cxnId="{4B0E6C86-53E7-4C0F-B47D-E05F3CCC6927}">
      <dgm:prSet/>
      <dgm:spPr/>
      <dgm:t>
        <a:bodyPr/>
        <a:lstStyle/>
        <a:p>
          <a:endParaRPr lang="en-US"/>
        </a:p>
      </dgm:t>
    </dgm:pt>
    <dgm:pt modelId="{91494E27-F230-4DF6-9F58-A420C8546EC6}" type="sibTrans" cxnId="{4B0E6C86-53E7-4C0F-B47D-E05F3CCC6927}">
      <dgm:prSet/>
      <dgm:spPr/>
      <dgm:t>
        <a:bodyPr/>
        <a:lstStyle/>
        <a:p>
          <a:endParaRPr lang="en-US"/>
        </a:p>
      </dgm:t>
    </dgm:pt>
    <dgm:pt modelId="{F2FF5EF3-DAE1-40D3-AC6D-4830566E230F}">
      <dgm:prSet phldr="0" custT="1"/>
      <dgm:spPr/>
      <dgm:t>
        <a:bodyPr/>
        <a:lstStyle/>
        <a:p>
          <a:r>
            <a:rPr lang="en-US" sz="1600" dirty="0"/>
            <a:t>Every employee to have hands on exp to help customer in this new world.(</a:t>
          </a:r>
          <a:r>
            <a:rPr lang="en-US" sz="1600" dirty="0" err="1"/>
            <a:t>Employment+Learning</a:t>
          </a:r>
          <a:r>
            <a:rPr lang="en-US" sz="1600" dirty="0"/>
            <a:t>)</a:t>
          </a:r>
        </a:p>
      </dgm:t>
    </dgm:pt>
    <dgm:pt modelId="{4DACB482-224F-49CC-9AF3-2879EB62A1E0}" type="parTrans" cxnId="{E82131D0-4039-4D98-ADB5-E1A2B7074AFB}">
      <dgm:prSet/>
      <dgm:spPr/>
      <dgm:t>
        <a:bodyPr/>
        <a:lstStyle/>
        <a:p>
          <a:endParaRPr lang="en-US"/>
        </a:p>
      </dgm:t>
    </dgm:pt>
    <dgm:pt modelId="{4269C7F8-4D43-4FA3-94E1-6CC2B2EF2BAB}" type="sibTrans" cxnId="{E82131D0-4039-4D98-ADB5-E1A2B7074AFB}">
      <dgm:prSet/>
      <dgm:spPr/>
      <dgm:t>
        <a:bodyPr/>
        <a:lstStyle/>
        <a:p>
          <a:endParaRPr lang="en-US"/>
        </a:p>
      </dgm:t>
    </dgm:pt>
    <dgm:pt modelId="{6D4965D0-22C8-4EA5-857A-77FE49C04BF3}">
      <dgm:prSet phldr="0"/>
      <dgm:spPr/>
      <dgm:t>
        <a:bodyPr/>
        <a:lstStyle/>
        <a:p>
          <a:pPr rtl="0"/>
          <a:r>
            <a:rPr lang="en-US"/>
            <a:t>Play to Earn Games: </a:t>
          </a:r>
        </a:p>
      </dgm:t>
    </dgm:pt>
    <dgm:pt modelId="{878776BC-E83B-420B-8B98-2DA48744B311}" type="parTrans" cxnId="{895F68AD-ED57-4EC7-A9EF-44F36CBDAFE6}">
      <dgm:prSet/>
      <dgm:spPr/>
      <dgm:t>
        <a:bodyPr/>
        <a:lstStyle/>
        <a:p>
          <a:endParaRPr lang="en-US"/>
        </a:p>
      </dgm:t>
    </dgm:pt>
    <dgm:pt modelId="{AC26DA43-0F47-4752-B855-8AAE5DEE01C6}" type="sibTrans" cxnId="{895F68AD-ED57-4EC7-A9EF-44F36CBDAFE6}">
      <dgm:prSet/>
      <dgm:spPr/>
      <dgm:t>
        <a:bodyPr/>
        <a:lstStyle/>
        <a:p>
          <a:endParaRPr lang="en-US"/>
        </a:p>
      </dgm:t>
    </dgm:pt>
    <dgm:pt modelId="{502C73C1-429E-420C-B0DD-6CCC582C69C1}">
      <dgm:prSet phldr="0" custT="1"/>
      <dgm:spPr/>
      <dgm:t>
        <a:bodyPr/>
        <a:lstStyle/>
        <a:p>
          <a:r>
            <a:rPr lang="en-US" sz="1400" dirty="0"/>
            <a:t>A crypto based game to create and earn valuable digital items that can be sold to generate income. </a:t>
          </a:r>
          <a:r>
            <a:rPr lang="en-US" sz="1400" dirty="0" err="1"/>
            <a:t>Metabank</a:t>
          </a:r>
          <a:r>
            <a:rPr lang="en-US" sz="1400" dirty="0"/>
            <a:t> will develop its own NFT called M-NFT which can be traded with fist currency via an exchange provided by Meta bank.</a:t>
          </a:r>
        </a:p>
      </dgm:t>
    </dgm:pt>
    <dgm:pt modelId="{84094C9A-E22F-4A5A-93F5-6C6AA858D649}" type="parTrans" cxnId="{233F0C3D-1C7D-4937-93EF-AE4A89B4B20C}">
      <dgm:prSet/>
      <dgm:spPr/>
      <dgm:t>
        <a:bodyPr/>
        <a:lstStyle/>
        <a:p>
          <a:endParaRPr lang="en-US"/>
        </a:p>
      </dgm:t>
    </dgm:pt>
    <dgm:pt modelId="{ECA54DE4-5E36-4A13-ACAB-B743E534CF17}" type="sibTrans" cxnId="{233F0C3D-1C7D-4937-93EF-AE4A89B4B20C}">
      <dgm:prSet/>
      <dgm:spPr/>
      <dgm:t>
        <a:bodyPr/>
        <a:lstStyle/>
        <a:p>
          <a:endParaRPr lang="en-US"/>
        </a:p>
      </dgm:t>
    </dgm:pt>
    <dgm:pt modelId="{7D5DB45E-08CF-4943-93CD-F5D758A78FB4}" type="pres">
      <dgm:prSet presAssocID="{FE7BB7B1-8F3B-48E8-9788-1CA9F742805F}" presName="diagram" presStyleCnt="0">
        <dgm:presLayoutVars>
          <dgm:chPref val="1"/>
          <dgm:dir/>
          <dgm:animOne val="branch"/>
          <dgm:animLvl val="lvl"/>
          <dgm:resizeHandles/>
        </dgm:presLayoutVars>
      </dgm:prSet>
      <dgm:spPr/>
    </dgm:pt>
    <dgm:pt modelId="{7CA61D2D-9D3E-4FB4-9A96-765FCE6C235A}" type="pres">
      <dgm:prSet presAssocID="{39D44FA6-46CC-473D-BDED-96FE7CE90496}" presName="root" presStyleCnt="0"/>
      <dgm:spPr/>
    </dgm:pt>
    <dgm:pt modelId="{BB90EFA5-5724-482A-AE8E-6114610556E2}" type="pres">
      <dgm:prSet presAssocID="{39D44FA6-46CC-473D-BDED-96FE7CE90496}" presName="rootComposite" presStyleCnt="0"/>
      <dgm:spPr/>
    </dgm:pt>
    <dgm:pt modelId="{C9FF6BC3-11B3-4E51-BA9A-7D8D6728691B}" type="pres">
      <dgm:prSet presAssocID="{39D44FA6-46CC-473D-BDED-96FE7CE90496}" presName="rootText" presStyleLbl="node1" presStyleIdx="0" presStyleCnt="3"/>
      <dgm:spPr/>
    </dgm:pt>
    <dgm:pt modelId="{38CCB9F8-4864-49DF-B075-E015E6FF4B07}" type="pres">
      <dgm:prSet presAssocID="{39D44FA6-46CC-473D-BDED-96FE7CE90496}" presName="rootConnector" presStyleLbl="node1" presStyleIdx="0" presStyleCnt="3"/>
      <dgm:spPr/>
    </dgm:pt>
    <dgm:pt modelId="{7588A87B-E673-48FF-BBAC-B5B63CFA61A8}" type="pres">
      <dgm:prSet presAssocID="{39D44FA6-46CC-473D-BDED-96FE7CE90496}" presName="childShape" presStyleCnt="0"/>
      <dgm:spPr/>
    </dgm:pt>
    <dgm:pt modelId="{B584743C-DCBD-4A72-BB38-883B2C7FD512}" type="pres">
      <dgm:prSet presAssocID="{98A32F73-8664-4119-A9E2-7CB0F094996E}" presName="Name13" presStyleLbl="parChTrans1D2" presStyleIdx="0" presStyleCnt="3"/>
      <dgm:spPr/>
    </dgm:pt>
    <dgm:pt modelId="{91CF4856-1B3A-4489-B675-84435E888AA0}" type="pres">
      <dgm:prSet presAssocID="{0664E799-AA0B-4059-A9E9-9D12AF007CAD}" presName="childText" presStyleLbl="bgAcc1" presStyleIdx="0" presStyleCnt="3" custScaleX="129151">
        <dgm:presLayoutVars>
          <dgm:bulletEnabled val="1"/>
        </dgm:presLayoutVars>
      </dgm:prSet>
      <dgm:spPr/>
    </dgm:pt>
    <dgm:pt modelId="{FBEBD215-006F-4735-B3E8-6C4A848B2039}" type="pres">
      <dgm:prSet presAssocID="{3043D663-26E8-48DB-B506-96CECC3EB49C}" presName="root" presStyleCnt="0"/>
      <dgm:spPr/>
    </dgm:pt>
    <dgm:pt modelId="{8DF569A4-8BD1-43B0-84EF-0162227D6561}" type="pres">
      <dgm:prSet presAssocID="{3043D663-26E8-48DB-B506-96CECC3EB49C}" presName="rootComposite" presStyleCnt="0"/>
      <dgm:spPr/>
    </dgm:pt>
    <dgm:pt modelId="{38145E1B-4FF9-4FF9-9E7D-14F1C2DF77F9}" type="pres">
      <dgm:prSet presAssocID="{3043D663-26E8-48DB-B506-96CECC3EB49C}" presName="rootText" presStyleLbl="node1" presStyleIdx="1" presStyleCnt="3"/>
      <dgm:spPr/>
    </dgm:pt>
    <dgm:pt modelId="{457816ED-D529-4AAE-A2FB-F349798E261E}" type="pres">
      <dgm:prSet presAssocID="{3043D663-26E8-48DB-B506-96CECC3EB49C}" presName="rootConnector" presStyleLbl="node1" presStyleIdx="1" presStyleCnt="3"/>
      <dgm:spPr/>
    </dgm:pt>
    <dgm:pt modelId="{B0F6ADCA-EF60-4BBD-B07D-03254AD5AB07}" type="pres">
      <dgm:prSet presAssocID="{3043D663-26E8-48DB-B506-96CECC3EB49C}" presName="childShape" presStyleCnt="0"/>
      <dgm:spPr/>
    </dgm:pt>
    <dgm:pt modelId="{651A6F3D-4915-41F3-9552-5741944D1BAE}" type="pres">
      <dgm:prSet presAssocID="{4DACB482-224F-49CC-9AF3-2879EB62A1E0}" presName="Name13" presStyleLbl="parChTrans1D2" presStyleIdx="1" presStyleCnt="3"/>
      <dgm:spPr/>
    </dgm:pt>
    <dgm:pt modelId="{6B115347-B07A-49C6-BD8B-A9CDC86245B4}" type="pres">
      <dgm:prSet presAssocID="{F2FF5EF3-DAE1-40D3-AC6D-4830566E230F}" presName="childText" presStyleLbl="bgAcc1" presStyleIdx="1" presStyleCnt="3">
        <dgm:presLayoutVars>
          <dgm:bulletEnabled val="1"/>
        </dgm:presLayoutVars>
      </dgm:prSet>
      <dgm:spPr/>
    </dgm:pt>
    <dgm:pt modelId="{7EE2FDC4-B868-42D4-9365-F0C8DBEAFD9E}" type="pres">
      <dgm:prSet presAssocID="{6D4965D0-22C8-4EA5-857A-77FE49C04BF3}" presName="root" presStyleCnt="0"/>
      <dgm:spPr/>
    </dgm:pt>
    <dgm:pt modelId="{F64D28F1-986A-4A79-8239-02E92ABE3DE6}" type="pres">
      <dgm:prSet presAssocID="{6D4965D0-22C8-4EA5-857A-77FE49C04BF3}" presName="rootComposite" presStyleCnt="0"/>
      <dgm:spPr/>
    </dgm:pt>
    <dgm:pt modelId="{85BF033E-2856-44E6-BB06-BA47EE018E84}" type="pres">
      <dgm:prSet presAssocID="{6D4965D0-22C8-4EA5-857A-77FE49C04BF3}" presName="rootText" presStyleLbl="node1" presStyleIdx="2" presStyleCnt="3"/>
      <dgm:spPr/>
    </dgm:pt>
    <dgm:pt modelId="{90E9C10B-043F-4FF8-8BCC-3F077CEADDC7}" type="pres">
      <dgm:prSet presAssocID="{6D4965D0-22C8-4EA5-857A-77FE49C04BF3}" presName="rootConnector" presStyleLbl="node1" presStyleIdx="2" presStyleCnt="3"/>
      <dgm:spPr/>
    </dgm:pt>
    <dgm:pt modelId="{238C949D-C49C-4858-BA1C-E94DB2893529}" type="pres">
      <dgm:prSet presAssocID="{6D4965D0-22C8-4EA5-857A-77FE49C04BF3}" presName="childShape" presStyleCnt="0"/>
      <dgm:spPr/>
    </dgm:pt>
    <dgm:pt modelId="{7D86CF16-F415-4073-843E-F1F73A3970F2}" type="pres">
      <dgm:prSet presAssocID="{84094C9A-E22F-4A5A-93F5-6C6AA858D649}" presName="Name13" presStyleLbl="parChTrans1D2" presStyleIdx="2" presStyleCnt="3"/>
      <dgm:spPr/>
    </dgm:pt>
    <dgm:pt modelId="{A45A30CD-7010-460B-8808-685F2BE44E39}" type="pres">
      <dgm:prSet presAssocID="{502C73C1-429E-420C-B0DD-6CCC582C69C1}" presName="childText" presStyleLbl="bgAcc1" presStyleIdx="2" presStyleCnt="3">
        <dgm:presLayoutVars>
          <dgm:bulletEnabled val="1"/>
        </dgm:presLayoutVars>
      </dgm:prSet>
      <dgm:spPr/>
    </dgm:pt>
  </dgm:ptLst>
  <dgm:cxnLst>
    <dgm:cxn modelId="{875E3F03-5912-4135-9711-5499CC89EB1F}" type="presOf" srcId="{3043D663-26E8-48DB-B506-96CECC3EB49C}" destId="{457816ED-D529-4AAE-A2FB-F349798E261E}" srcOrd="1" destOrd="0" presId="urn:microsoft.com/office/officeart/2005/8/layout/hierarchy3"/>
    <dgm:cxn modelId="{233F0C3D-1C7D-4937-93EF-AE4A89B4B20C}" srcId="{6D4965D0-22C8-4EA5-857A-77FE49C04BF3}" destId="{502C73C1-429E-420C-B0DD-6CCC582C69C1}" srcOrd="0" destOrd="0" parTransId="{84094C9A-E22F-4A5A-93F5-6C6AA858D649}" sibTransId="{ECA54DE4-5E36-4A13-ACAB-B743E534CF17}"/>
    <dgm:cxn modelId="{279BAA5C-6E75-48EA-99AE-97F5CBDEB828}" type="presOf" srcId="{6D4965D0-22C8-4EA5-857A-77FE49C04BF3}" destId="{85BF033E-2856-44E6-BB06-BA47EE018E84}" srcOrd="0" destOrd="0" presId="urn:microsoft.com/office/officeart/2005/8/layout/hierarchy3"/>
    <dgm:cxn modelId="{47097361-1DF1-48BD-8EC9-B5E5A7EC9C31}" type="presOf" srcId="{39D44FA6-46CC-473D-BDED-96FE7CE90496}" destId="{38CCB9F8-4864-49DF-B075-E015E6FF4B07}" srcOrd="1" destOrd="0" presId="urn:microsoft.com/office/officeart/2005/8/layout/hierarchy3"/>
    <dgm:cxn modelId="{9F547563-33B2-42C3-AE87-3460203B4AE6}" type="presOf" srcId="{84094C9A-E22F-4A5A-93F5-6C6AA858D649}" destId="{7D86CF16-F415-4073-843E-F1F73A3970F2}" srcOrd="0" destOrd="0" presId="urn:microsoft.com/office/officeart/2005/8/layout/hierarchy3"/>
    <dgm:cxn modelId="{0480A26F-E5C5-4205-8B6D-8D008D7B24BB}" type="presOf" srcId="{502C73C1-429E-420C-B0DD-6CCC582C69C1}" destId="{A45A30CD-7010-460B-8808-685F2BE44E39}" srcOrd="0" destOrd="0" presId="urn:microsoft.com/office/officeart/2005/8/layout/hierarchy3"/>
    <dgm:cxn modelId="{F8D70E74-4E5D-462D-8813-61AB14ACA734}" type="presOf" srcId="{6D4965D0-22C8-4EA5-857A-77FE49C04BF3}" destId="{90E9C10B-043F-4FF8-8BCC-3F077CEADDC7}" srcOrd="1" destOrd="0" presId="urn:microsoft.com/office/officeart/2005/8/layout/hierarchy3"/>
    <dgm:cxn modelId="{28603C58-76DE-43B9-AA03-5C5C4166A5E9}" type="presOf" srcId="{FE7BB7B1-8F3B-48E8-9788-1CA9F742805F}" destId="{7D5DB45E-08CF-4943-93CD-F5D758A78FB4}" srcOrd="0" destOrd="0" presId="urn:microsoft.com/office/officeart/2005/8/layout/hierarchy3"/>
    <dgm:cxn modelId="{CCA60F7A-ECC3-4FAE-B86A-D31738067A1B}" type="presOf" srcId="{98A32F73-8664-4119-A9E2-7CB0F094996E}" destId="{B584743C-DCBD-4A72-BB38-883B2C7FD512}" srcOrd="0" destOrd="0" presId="urn:microsoft.com/office/officeart/2005/8/layout/hierarchy3"/>
    <dgm:cxn modelId="{CF1F717F-252E-47CB-8BB0-34CC1AE10F94}" srcId="{39D44FA6-46CC-473D-BDED-96FE7CE90496}" destId="{0664E799-AA0B-4059-A9E9-9D12AF007CAD}" srcOrd="0" destOrd="0" parTransId="{98A32F73-8664-4119-A9E2-7CB0F094996E}" sibTransId="{436A3843-7EE7-4B52-86C1-5F277A13200C}"/>
    <dgm:cxn modelId="{B0381F86-9DA4-4AB4-AC04-E8970E871BE5}" srcId="{FE7BB7B1-8F3B-48E8-9788-1CA9F742805F}" destId="{39D44FA6-46CC-473D-BDED-96FE7CE90496}" srcOrd="0" destOrd="0" parTransId="{7AC152FF-171D-4619-90DF-C6964699D071}" sibTransId="{3C153ED2-7B45-4C34-B1C5-6887B7BAA0AE}"/>
    <dgm:cxn modelId="{4B0E6C86-53E7-4C0F-B47D-E05F3CCC6927}" srcId="{FE7BB7B1-8F3B-48E8-9788-1CA9F742805F}" destId="{3043D663-26E8-48DB-B506-96CECC3EB49C}" srcOrd="1" destOrd="0" parTransId="{2EDA0617-31E0-47AD-8074-A24EF99D2F3F}" sibTransId="{91494E27-F230-4DF6-9F58-A420C8546EC6}"/>
    <dgm:cxn modelId="{BA89D099-59A1-4207-ADD7-3BDF85127C4B}" type="presOf" srcId="{39D44FA6-46CC-473D-BDED-96FE7CE90496}" destId="{C9FF6BC3-11B3-4E51-BA9A-7D8D6728691B}" srcOrd="0" destOrd="0" presId="urn:microsoft.com/office/officeart/2005/8/layout/hierarchy3"/>
    <dgm:cxn modelId="{E097A3A9-BEE6-46D7-89B4-7928A857B282}" type="presOf" srcId="{4DACB482-224F-49CC-9AF3-2879EB62A1E0}" destId="{651A6F3D-4915-41F3-9552-5741944D1BAE}" srcOrd="0" destOrd="0" presId="urn:microsoft.com/office/officeart/2005/8/layout/hierarchy3"/>
    <dgm:cxn modelId="{895F68AD-ED57-4EC7-A9EF-44F36CBDAFE6}" srcId="{FE7BB7B1-8F3B-48E8-9788-1CA9F742805F}" destId="{6D4965D0-22C8-4EA5-857A-77FE49C04BF3}" srcOrd="2" destOrd="0" parTransId="{878776BC-E83B-420B-8B98-2DA48744B311}" sibTransId="{AC26DA43-0F47-4752-B855-8AAE5DEE01C6}"/>
    <dgm:cxn modelId="{B9545CBA-7A2C-424E-87FA-CDE45A2906F1}" type="presOf" srcId="{F2FF5EF3-DAE1-40D3-AC6D-4830566E230F}" destId="{6B115347-B07A-49C6-BD8B-A9CDC86245B4}" srcOrd="0" destOrd="0" presId="urn:microsoft.com/office/officeart/2005/8/layout/hierarchy3"/>
    <dgm:cxn modelId="{E82131D0-4039-4D98-ADB5-E1A2B7074AFB}" srcId="{3043D663-26E8-48DB-B506-96CECC3EB49C}" destId="{F2FF5EF3-DAE1-40D3-AC6D-4830566E230F}" srcOrd="0" destOrd="0" parTransId="{4DACB482-224F-49CC-9AF3-2879EB62A1E0}" sibTransId="{4269C7F8-4D43-4FA3-94E1-6CC2B2EF2BAB}"/>
    <dgm:cxn modelId="{FFE5A5E0-5ADE-4A3E-9EF4-E3633C894C1C}" type="presOf" srcId="{0664E799-AA0B-4059-A9E9-9D12AF007CAD}" destId="{91CF4856-1B3A-4489-B675-84435E888AA0}" srcOrd="0" destOrd="0" presId="urn:microsoft.com/office/officeart/2005/8/layout/hierarchy3"/>
    <dgm:cxn modelId="{6A60ABEF-2057-4C21-A700-067FAD954F97}" type="presOf" srcId="{3043D663-26E8-48DB-B506-96CECC3EB49C}" destId="{38145E1B-4FF9-4FF9-9E7D-14F1C2DF77F9}" srcOrd="0" destOrd="0" presId="urn:microsoft.com/office/officeart/2005/8/layout/hierarchy3"/>
    <dgm:cxn modelId="{3AF5B2BD-B1A9-4A92-B3FA-C488418160CD}" type="presParOf" srcId="{7D5DB45E-08CF-4943-93CD-F5D758A78FB4}" destId="{7CA61D2D-9D3E-4FB4-9A96-765FCE6C235A}" srcOrd="0" destOrd="0" presId="urn:microsoft.com/office/officeart/2005/8/layout/hierarchy3"/>
    <dgm:cxn modelId="{BC02BD78-2CD3-44D1-80BB-560FB44DA198}" type="presParOf" srcId="{7CA61D2D-9D3E-4FB4-9A96-765FCE6C235A}" destId="{BB90EFA5-5724-482A-AE8E-6114610556E2}" srcOrd="0" destOrd="0" presId="urn:microsoft.com/office/officeart/2005/8/layout/hierarchy3"/>
    <dgm:cxn modelId="{0D61ABE7-5454-4F33-9E83-6FB3F8CF9BF6}" type="presParOf" srcId="{BB90EFA5-5724-482A-AE8E-6114610556E2}" destId="{C9FF6BC3-11B3-4E51-BA9A-7D8D6728691B}" srcOrd="0" destOrd="0" presId="urn:microsoft.com/office/officeart/2005/8/layout/hierarchy3"/>
    <dgm:cxn modelId="{AF441462-9E41-4C85-BF5E-419D778E2CA5}" type="presParOf" srcId="{BB90EFA5-5724-482A-AE8E-6114610556E2}" destId="{38CCB9F8-4864-49DF-B075-E015E6FF4B07}" srcOrd="1" destOrd="0" presId="urn:microsoft.com/office/officeart/2005/8/layout/hierarchy3"/>
    <dgm:cxn modelId="{AABC1898-589B-4420-BB6F-093F740C053A}" type="presParOf" srcId="{7CA61D2D-9D3E-4FB4-9A96-765FCE6C235A}" destId="{7588A87B-E673-48FF-BBAC-B5B63CFA61A8}" srcOrd="1" destOrd="0" presId="urn:microsoft.com/office/officeart/2005/8/layout/hierarchy3"/>
    <dgm:cxn modelId="{EB85A00E-5AFD-49AD-8540-D08E92C776F5}" type="presParOf" srcId="{7588A87B-E673-48FF-BBAC-B5B63CFA61A8}" destId="{B584743C-DCBD-4A72-BB38-883B2C7FD512}" srcOrd="0" destOrd="0" presId="urn:microsoft.com/office/officeart/2005/8/layout/hierarchy3"/>
    <dgm:cxn modelId="{671B12F6-CABD-48FC-9EFF-926A81441FDA}" type="presParOf" srcId="{7588A87B-E673-48FF-BBAC-B5B63CFA61A8}" destId="{91CF4856-1B3A-4489-B675-84435E888AA0}" srcOrd="1" destOrd="0" presId="urn:microsoft.com/office/officeart/2005/8/layout/hierarchy3"/>
    <dgm:cxn modelId="{22B14A75-FBAD-4127-91A5-C9B39B48D108}" type="presParOf" srcId="{7D5DB45E-08CF-4943-93CD-F5D758A78FB4}" destId="{FBEBD215-006F-4735-B3E8-6C4A848B2039}" srcOrd="1" destOrd="0" presId="urn:microsoft.com/office/officeart/2005/8/layout/hierarchy3"/>
    <dgm:cxn modelId="{CB5F696F-BB70-4BFC-8111-78988122869A}" type="presParOf" srcId="{FBEBD215-006F-4735-B3E8-6C4A848B2039}" destId="{8DF569A4-8BD1-43B0-84EF-0162227D6561}" srcOrd="0" destOrd="0" presId="urn:microsoft.com/office/officeart/2005/8/layout/hierarchy3"/>
    <dgm:cxn modelId="{406C4B71-5901-412D-A74D-960310FDA4C0}" type="presParOf" srcId="{8DF569A4-8BD1-43B0-84EF-0162227D6561}" destId="{38145E1B-4FF9-4FF9-9E7D-14F1C2DF77F9}" srcOrd="0" destOrd="0" presId="urn:microsoft.com/office/officeart/2005/8/layout/hierarchy3"/>
    <dgm:cxn modelId="{76704177-BC4A-474F-8F38-50AA0827D671}" type="presParOf" srcId="{8DF569A4-8BD1-43B0-84EF-0162227D6561}" destId="{457816ED-D529-4AAE-A2FB-F349798E261E}" srcOrd="1" destOrd="0" presId="urn:microsoft.com/office/officeart/2005/8/layout/hierarchy3"/>
    <dgm:cxn modelId="{ACC76A22-7CF6-4FAA-831C-A054FCAD3B89}" type="presParOf" srcId="{FBEBD215-006F-4735-B3E8-6C4A848B2039}" destId="{B0F6ADCA-EF60-4BBD-B07D-03254AD5AB07}" srcOrd="1" destOrd="0" presId="urn:microsoft.com/office/officeart/2005/8/layout/hierarchy3"/>
    <dgm:cxn modelId="{58CE5DCE-B137-44CD-9E6C-ED02DC4B86A3}" type="presParOf" srcId="{B0F6ADCA-EF60-4BBD-B07D-03254AD5AB07}" destId="{651A6F3D-4915-41F3-9552-5741944D1BAE}" srcOrd="0" destOrd="0" presId="urn:microsoft.com/office/officeart/2005/8/layout/hierarchy3"/>
    <dgm:cxn modelId="{B0F9211F-F94C-4548-A158-993E614CE866}" type="presParOf" srcId="{B0F6ADCA-EF60-4BBD-B07D-03254AD5AB07}" destId="{6B115347-B07A-49C6-BD8B-A9CDC86245B4}" srcOrd="1" destOrd="0" presId="urn:microsoft.com/office/officeart/2005/8/layout/hierarchy3"/>
    <dgm:cxn modelId="{AABBB6BA-FEB1-4A5A-8E2D-C9F678677EF6}" type="presParOf" srcId="{7D5DB45E-08CF-4943-93CD-F5D758A78FB4}" destId="{7EE2FDC4-B868-42D4-9365-F0C8DBEAFD9E}" srcOrd="2" destOrd="0" presId="urn:microsoft.com/office/officeart/2005/8/layout/hierarchy3"/>
    <dgm:cxn modelId="{FE912518-8F9A-4E52-984B-4E84AD056DEA}" type="presParOf" srcId="{7EE2FDC4-B868-42D4-9365-F0C8DBEAFD9E}" destId="{F64D28F1-986A-4A79-8239-02E92ABE3DE6}" srcOrd="0" destOrd="0" presId="urn:microsoft.com/office/officeart/2005/8/layout/hierarchy3"/>
    <dgm:cxn modelId="{DBEC3921-37D1-4870-896D-E5D719E164EE}" type="presParOf" srcId="{F64D28F1-986A-4A79-8239-02E92ABE3DE6}" destId="{85BF033E-2856-44E6-BB06-BA47EE018E84}" srcOrd="0" destOrd="0" presId="urn:microsoft.com/office/officeart/2005/8/layout/hierarchy3"/>
    <dgm:cxn modelId="{6528E66F-652E-4891-8C3B-7437647722A7}" type="presParOf" srcId="{F64D28F1-986A-4A79-8239-02E92ABE3DE6}" destId="{90E9C10B-043F-4FF8-8BCC-3F077CEADDC7}" srcOrd="1" destOrd="0" presId="urn:microsoft.com/office/officeart/2005/8/layout/hierarchy3"/>
    <dgm:cxn modelId="{59C44FA5-4D8D-4DF8-9905-E174F2451B7B}" type="presParOf" srcId="{7EE2FDC4-B868-42D4-9365-F0C8DBEAFD9E}" destId="{238C949D-C49C-4858-BA1C-E94DB2893529}" srcOrd="1" destOrd="0" presId="urn:microsoft.com/office/officeart/2005/8/layout/hierarchy3"/>
    <dgm:cxn modelId="{776AD336-DF22-4708-859D-025C32801253}" type="presParOf" srcId="{238C949D-C49C-4858-BA1C-E94DB2893529}" destId="{7D86CF16-F415-4073-843E-F1F73A3970F2}" srcOrd="0" destOrd="0" presId="urn:microsoft.com/office/officeart/2005/8/layout/hierarchy3"/>
    <dgm:cxn modelId="{88C4A57A-BA72-46FC-99C4-0B7CED7F0524}" type="presParOf" srcId="{238C949D-C49C-4858-BA1C-E94DB2893529}" destId="{A45A30CD-7010-460B-8808-685F2BE44E3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7BB7B1-8F3B-48E8-9788-1CA9F742805F}" type="doc">
      <dgm:prSet loTypeId="urn:diagrams.loki3.com/BracketList" loCatId="list" qsTypeId="urn:microsoft.com/office/officeart/2005/8/quickstyle/simple1" qsCatId="simple" csTypeId="urn:microsoft.com/office/officeart/2005/8/colors/colorful4" csCatId="colorful" phldr="1"/>
      <dgm:spPr/>
      <dgm:t>
        <a:bodyPr/>
        <a:lstStyle/>
        <a:p>
          <a:endParaRPr lang="en-US"/>
        </a:p>
      </dgm:t>
    </dgm:pt>
    <dgm:pt modelId="{2DC85317-7C8B-44E0-B6D6-68785996E4D8}">
      <dgm:prSet/>
      <dgm:spPr/>
      <dgm:t>
        <a:bodyPr/>
        <a:lstStyle/>
        <a:p>
          <a:pPr rtl="0"/>
          <a:r>
            <a:rPr lang="en-US" b="1" dirty="0">
              <a:latin typeface="Calibri Light" panose="020F0302020204030204"/>
            </a:rPr>
            <a:t>Hash-Tagging to lure for Meta versing </a:t>
          </a:r>
          <a:r>
            <a:rPr lang="en-US" b="1" dirty="0"/>
            <a:t>:</a:t>
          </a:r>
          <a:r>
            <a:rPr lang="en-US" dirty="0">
              <a:latin typeface="Calibri Light" panose="020F0302020204030204"/>
            </a:rPr>
            <a:t> </a:t>
          </a:r>
          <a:endParaRPr lang="en-US" dirty="0"/>
        </a:p>
      </dgm:t>
    </dgm:pt>
    <dgm:pt modelId="{E77565CE-E688-46DC-B77A-A576D6908CFB}" type="parTrans" cxnId="{610CD7F1-6EE5-433E-9081-6DA9A11643D8}">
      <dgm:prSet/>
      <dgm:spPr/>
      <dgm:t>
        <a:bodyPr/>
        <a:lstStyle/>
        <a:p>
          <a:endParaRPr lang="en-US"/>
        </a:p>
      </dgm:t>
    </dgm:pt>
    <dgm:pt modelId="{9E960867-396E-4C96-B7C8-709244BC8596}" type="sibTrans" cxnId="{610CD7F1-6EE5-433E-9081-6DA9A11643D8}">
      <dgm:prSet/>
      <dgm:spPr/>
      <dgm:t>
        <a:bodyPr/>
        <a:lstStyle/>
        <a:p>
          <a:endParaRPr lang="en-US"/>
        </a:p>
      </dgm:t>
    </dgm:pt>
    <dgm:pt modelId="{95F33D1C-1649-446E-A4E4-B9104634B953}">
      <dgm:prSet/>
      <dgm:spPr/>
      <dgm:t>
        <a:bodyPr/>
        <a:lstStyle/>
        <a:p>
          <a:pPr rtl="0"/>
          <a:r>
            <a:rPr lang="en-US" dirty="0">
              <a:latin typeface="Calibri Light" panose="020F0302020204030204"/>
            </a:rPr>
            <a:t>Customers who are banking, are motivated to continue using Metaverse by tagging them to be invited for Raffle draws or credits</a:t>
          </a:r>
          <a:endParaRPr lang="en-US" dirty="0"/>
        </a:p>
      </dgm:t>
    </dgm:pt>
    <dgm:pt modelId="{4CCFE78F-096B-43D4-8F99-63AF9E83F56B}" type="parTrans" cxnId="{CF937108-155F-490A-A0DA-D533FC3CA97D}">
      <dgm:prSet/>
      <dgm:spPr/>
      <dgm:t>
        <a:bodyPr/>
        <a:lstStyle/>
        <a:p>
          <a:endParaRPr lang="en-US"/>
        </a:p>
      </dgm:t>
    </dgm:pt>
    <dgm:pt modelId="{ED834B9B-B4FA-43E7-9E29-18487F2A5236}" type="sibTrans" cxnId="{CF937108-155F-490A-A0DA-D533FC3CA97D}">
      <dgm:prSet/>
      <dgm:spPr/>
      <dgm:t>
        <a:bodyPr/>
        <a:lstStyle/>
        <a:p>
          <a:endParaRPr lang="en-US"/>
        </a:p>
      </dgm:t>
    </dgm:pt>
    <dgm:pt modelId="{39D44FA6-46CC-473D-BDED-96FE7CE90496}">
      <dgm:prSet/>
      <dgm:spPr/>
      <dgm:t>
        <a:bodyPr/>
        <a:lstStyle/>
        <a:p>
          <a:pPr rtl="0"/>
          <a:r>
            <a:rPr lang="en-US" b="1">
              <a:latin typeface="Calibri Light" panose="020F0302020204030204"/>
            </a:rPr>
            <a:t>Cashback for Products</a:t>
          </a:r>
          <a:r>
            <a:rPr lang="en-US" b="1"/>
            <a:t>:</a:t>
          </a:r>
          <a:r>
            <a:rPr lang="en-US" b="1">
              <a:latin typeface="Calibri Light" panose="020F0302020204030204"/>
            </a:rPr>
            <a:t> </a:t>
          </a:r>
          <a:endParaRPr lang="en-US"/>
        </a:p>
      </dgm:t>
    </dgm:pt>
    <dgm:pt modelId="{7AC152FF-171D-4619-90DF-C6964699D071}" type="parTrans" cxnId="{B0381F86-9DA4-4AB4-AC04-E8970E871BE5}">
      <dgm:prSet/>
      <dgm:spPr/>
      <dgm:t>
        <a:bodyPr/>
        <a:lstStyle/>
        <a:p>
          <a:endParaRPr lang="en-US"/>
        </a:p>
      </dgm:t>
    </dgm:pt>
    <dgm:pt modelId="{3C153ED2-7B45-4C34-B1C5-6887B7BAA0AE}" type="sibTrans" cxnId="{B0381F86-9DA4-4AB4-AC04-E8970E871BE5}">
      <dgm:prSet/>
      <dgm:spPr/>
      <dgm:t>
        <a:bodyPr/>
        <a:lstStyle/>
        <a:p>
          <a:endParaRPr lang="en-US"/>
        </a:p>
      </dgm:t>
    </dgm:pt>
    <dgm:pt modelId="{0664E799-AA0B-4059-A9E9-9D12AF007CAD}">
      <dgm:prSet/>
      <dgm:spPr/>
      <dgm:t>
        <a:bodyPr/>
        <a:lstStyle/>
        <a:p>
          <a:pPr rtl="0"/>
          <a:r>
            <a:rPr lang="en-US" dirty="0">
              <a:latin typeface="Calibri Light" panose="020F0302020204030204"/>
            </a:rPr>
            <a:t>This will encourage</a:t>
          </a:r>
          <a:r>
            <a:rPr lang="en-US" dirty="0"/>
            <a:t> connectivity</a:t>
          </a:r>
          <a:r>
            <a:rPr lang="en-US" dirty="0">
              <a:latin typeface="Calibri Light" panose="020F0302020204030204"/>
            </a:rPr>
            <a:t> for Metaverse by providing </a:t>
          </a:r>
          <a:r>
            <a:rPr lang="en-US" dirty="0"/>
            <a:t>Cashback for products (oculus/other devices) bought through bank cards</a:t>
          </a:r>
        </a:p>
      </dgm:t>
    </dgm:pt>
    <dgm:pt modelId="{98A32F73-8664-4119-A9E2-7CB0F094996E}" type="parTrans" cxnId="{CF1F717F-252E-47CB-8BB0-34CC1AE10F94}">
      <dgm:prSet/>
      <dgm:spPr/>
      <dgm:t>
        <a:bodyPr/>
        <a:lstStyle/>
        <a:p>
          <a:endParaRPr lang="en-US"/>
        </a:p>
      </dgm:t>
    </dgm:pt>
    <dgm:pt modelId="{436A3843-7EE7-4B52-86C1-5F277A13200C}" type="sibTrans" cxnId="{CF1F717F-252E-47CB-8BB0-34CC1AE10F94}">
      <dgm:prSet/>
      <dgm:spPr/>
      <dgm:t>
        <a:bodyPr/>
        <a:lstStyle/>
        <a:p>
          <a:endParaRPr lang="en-US"/>
        </a:p>
      </dgm:t>
    </dgm:pt>
    <dgm:pt modelId="{86E2DDAA-11FF-4CD9-84D1-D898D8D97FEC}" type="pres">
      <dgm:prSet presAssocID="{FE7BB7B1-8F3B-48E8-9788-1CA9F742805F}" presName="Name0" presStyleCnt="0">
        <dgm:presLayoutVars>
          <dgm:dir/>
          <dgm:animLvl val="lvl"/>
          <dgm:resizeHandles val="exact"/>
        </dgm:presLayoutVars>
      </dgm:prSet>
      <dgm:spPr/>
    </dgm:pt>
    <dgm:pt modelId="{83A73F77-F025-410C-A8ED-1BDDD4A1E553}" type="pres">
      <dgm:prSet presAssocID="{2DC85317-7C8B-44E0-B6D6-68785996E4D8}" presName="linNode" presStyleCnt="0"/>
      <dgm:spPr/>
    </dgm:pt>
    <dgm:pt modelId="{DABE9240-FF44-4931-8427-C0EE8B43895C}" type="pres">
      <dgm:prSet presAssocID="{2DC85317-7C8B-44E0-B6D6-68785996E4D8}" presName="parTx" presStyleLbl="revTx" presStyleIdx="0" presStyleCnt="2">
        <dgm:presLayoutVars>
          <dgm:chMax val="1"/>
          <dgm:bulletEnabled val="1"/>
        </dgm:presLayoutVars>
      </dgm:prSet>
      <dgm:spPr/>
    </dgm:pt>
    <dgm:pt modelId="{7B4F4CF6-4F68-4702-890F-F2C5A7287C42}" type="pres">
      <dgm:prSet presAssocID="{2DC85317-7C8B-44E0-B6D6-68785996E4D8}" presName="bracket" presStyleLbl="parChTrans1D1" presStyleIdx="0" presStyleCnt="2"/>
      <dgm:spPr/>
    </dgm:pt>
    <dgm:pt modelId="{29D7C628-FC5E-4DB3-8F4A-7C22D9F65A30}" type="pres">
      <dgm:prSet presAssocID="{2DC85317-7C8B-44E0-B6D6-68785996E4D8}" presName="spH" presStyleCnt="0"/>
      <dgm:spPr/>
    </dgm:pt>
    <dgm:pt modelId="{0343AA7E-6B4B-4935-8937-F4F1F5B052AB}" type="pres">
      <dgm:prSet presAssocID="{2DC85317-7C8B-44E0-B6D6-68785996E4D8}" presName="desTx" presStyleLbl="node1" presStyleIdx="0" presStyleCnt="2">
        <dgm:presLayoutVars>
          <dgm:bulletEnabled val="1"/>
        </dgm:presLayoutVars>
      </dgm:prSet>
      <dgm:spPr/>
    </dgm:pt>
    <dgm:pt modelId="{879A2A20-6468-4EDD-9E64-3F2DD47D8A76}" type="pres">
      <dgm:prSet presAssocID="{9E960867-396E-4C96-B7C8-709244BC8596}" presName="spV" presStyleCnt="0"/>
      <dgm:spPr/>
    </dgm:pt>
    <dgm:pt modelId="{C25AD777-5757-4842-A980-7FF39B919DEA}" type="pres">
      <dgm:prSet presAssocID="{39D44FA6-46CC-473D-BDED-96FE7CE90496}" presName="linNode" presStyleCnt="0"/>
      <dgm:spPr/>
    </dgm:pt>
    <dgm:pt modelId="{5BC37541-0E34-495B-8A31-37D721FD78B2}" type="pres">
      <dgm:prSet presAssocID="{39D44FA6-46CC-473D-BDED-96FE7CE90496}" presName="parTx" presStyleLbl="revTx" presStyleIdx="1" presStyleCnt="2">
        <dgm:presLayoutVars>
          <dgm:chMax val="1"/>
          <dgm:bulletEnabled val="1"/>
        </dgm:presLayoutVars>
      </dgm:prSet>
      <dgm:spPr/>
    </dgm:pt>
    <dgm:pt modelId="{EA62A3C9-813D-41FB-928F-973F3CF451B5}" type="pres">
      <dgm:prSet presAssocID="{39D44FA6-46CC-473D-BDED-96FE7CE90496}" presName="bracket" presStyleLbl="parChTrans1D1" presStyleIdx="1" presStyleCnt="2"/>
      <dgm:spPr/>
    </dgm:pt>
    <dgm:pt modelId="{33830F61-72F3-4CD3-A890-01D6527A2364}" type="pres">
      <dgm:prSet presAssocID="{39D44FA6-46CC-473D-BDED-96FE7CE90496}" presName="spH" presStyleCnt="0"/>
      <dgm:spPr/>
    </dgm:pt>
    <dgm:pt modelId="{6BD8C256-207A-4872-A871-098C76AFAE4F}" type="pres">
      <dgm:prSet presAssocID="{39D44FA6-46CC-473D-BDED-96FE7CE90496}" presName="desTx" presStyleLbl="node1" presStyleIdx="1" presStyleCnt="2">
        <dgm:presLayoutVars>
          <dgm:bulletEnabled val="1"/>
        </dgm:presLayoutVars>
      </dgm:prSet>
      <dgm:spPr/>
    </dgm:pt>
  </dgm:ptLst>
  <dgm:cxnLst>
    <dgm:cxn modelId="{3B75EB05-0A7A-4271-BFB9-4C6002440175}" type="presOf" srcId="{95F33D1C-1649-446E-A4E4-B9104634B953}" destId="{0343AA7E-6B4B-4935-8937-F4F1F5B052AB}" srcOrd="0" destOrd="0" presId="urn:diagrams.loki3.com/BracketList"/>
    <dgm:cxn modelId="{CF937108-155F-490A-A0DA-D533FC3CA97D}" srcId="{2DC85317-7C8B-44E0-B6D6-68785996E4D8}" destId="{95F33D1C-1649-446E-A4E4-B9104634B953}" srcOrd="0" destOrd="0" parTransId="{4CCFE78F-096B-43D4-8F99-63AF9E83F56B}" sibTransId="{ED834B9B-B4FA-43E7-9E29-18487F2A5236}"/>
    <dgm:cxn modelId="{CF1F717F-252E-47CB-8BB0-34CC1AE10F94}" srcId="{39D44FA6-46CC-473D-BDED-96FE7CE90496}" destId="{0664E799-AA0B-4059-A9E9-9D12AF007CAD}" srcOrd="0" destOrd="0" parTransId="{98A32F73-8664-4119-A9E2-7CB0F094996E}" sibTransId="{436A3843-7EE7-4B52-86C1-5F277A13200C}"/>
    <dgm:cxn modelId="{B0381F86-9DA4-4AB4-AC04-E8970E871BE5}" srcId="{FE7BB7B1-8F3B-48E8-9788-1CA9F742805F}" destId="{39D44FA6-46CC-473D-BDED-96FE7CE90496}" srcOrd="1" destOrd="0" parTransId="{7AC152FF-171D-4619-90DF-C6964699D071}" sibTransId="{3C153ED2-7B45-4C34-B1C5-6887B7BAA0AE}"/>
    <dgm:cxn modelId="{17DE239D-386B-498A-9365-9516866CE653}" type="presOf" srcId="{39D44FA6-46CC-473D-BDED-96FE7CE90496}" destId="{5BC37541-0E34-495B-8A31-37D721FD78B2}" srcOrd="0" destOrd="0" presId="urn:diagrams.loki3.com/BracketList"/>
    <dgm:cxn modelId="{8EA7D6B6-8F69-4401-909D-F6CD338AB373}" type="presOf" srcId="{FE7BB7B1-8F3B-48E8-9788-1CA9F742805F}" destId="{86E2DDAA-11FF-4CD9-84D1-D898D8D97FEC}" srcOrd="0" destOrd="0" presId="urn:diagrams.loki3.com/BracketList"/>
    <dgm:cxn modelId="{87FD58C2-03A6-4EF9-A61D-24D263AC91CA}" type="presOf" srcId="{0664E799-AA0B-4059-A9E9-9D12AF007CAD}" destId="{6BD8C256-207A-4872-A871-098C76AFAE4F}" srcOrd="0" destOrd="0" presId="urn:diagrams.loki3.com/BracketList"/>
    <dgm:cxn modelId="{09F018D3-EE54-4CD9-892B-DC9976FAD841}" type="presOf" srcId="{2DC85317-7C8B-44E0-B6D6-68785996E4D8}" destId="{DABE9240-FF44-4931-8427-C0EE8B43895C}" srcOrd="0" destOrd="0" presId="urn:diagrams.loki3.com/BracketList"/>
    <dgm:cxn modelId="{610CD7F1-6EE5-433E-9081-6DA9A11643D8}" srcId="{FE7BB7B1-8F3B-48E8-9788-1CA9F742805F}" destId="{2DC85317-7C8B-44E0-B6D6-68785996E4D8}" srcOrd="0" destOrd="0" parTransId="{E77565CE-E688-46DC-B77A-A576D6908CFB}" sibTransId="{9E960867-396E-4C96-B7C8-709244BC8596}"/>
    <dgm:cxn modelId="{C3F9FF54-5E78-49E6-A595-932C54433C74}" type="presParOf" srcId="{86E2DDAA-11FF-4CD9-84D1-D898D8D97FEC}" destId="{83A73F77-F025-410C-A8ED-1BDDD4A1E553}" srcOrd="0" destOrd="0" presId="urn:diagrams.loki3.com/BracketList"/>
    <dgm:cxn modelId="{3B3BF4CB-00DC-4402-B1FD-61A0D2EF9E1E}" type="presParOf" srcId="{83A73F77-F025-410C-A8ED-1BDDD4A1E553}" destId="{DABE9240-FF44-4931-8427-C0EE8B43895C}" srcOrd="0" destOrd="0" presId="urn:diagrams.loki3.com/BracketList"/>
    <dgm:cxn modelId="{DF3B26CE-2F1B-478C-A682-18D9A3ABA8CA}" type="presParOf" srcId="{83A73F77-F025-410C-A8ED-1BDDD4A1E553}" destId="{7B4F4CF6-4F68-4702-890F-F2C5A7287C42}" srcOrd="1" destOrd="0" presId="urn:diagrams.loki3.com/BracketList"/>
    <dgm:cxn modelId="{91BCB2D2-9792-4B37-AFE0-3AD35EBF045C}" type="presParOf" srcId="{83A73F77-F025-410C-A8ED-1BDDD4A1E553}" destId="{29D7C628-FC5E-4DB3-8F4A-7C22D9F65A30}" srcOrd="2" destOrd="0" presId="urn:diagrams.loki3.com/BracketList"/>
    <dgm:cxn modelId="{44242C54-6B26-4045-B8DB-F3105928CFEB}" type="presParOf" srcId="{83A73F77-F025-410C-A8ED-1BDDD4A1E553}" destId="{0343AA7E-6B4B-4935-8937-F4F1F5B052AB}" srcOrd="3" destOrd="0" presId="urn:diagrams.loki3.com/BracketList"/>
    <dgm:cxn modelId="{E5B4231D-1918-40B6-9A1B-7567DA1E6ADD}" type="presParOf" srcId="{86E2DDAA-11FF-4CD9-84D1-D898D8D97FEC}" destId="{879A2A20-6468-4EDD-9E64-3F2DD47D8A76}" srcOrd="1" destOrd="0" presId="urn:diagrams.loki3.com/BracketList"/>
    <dgm:cxn modelId="{06344A1D-07CB-4927-BA3F-A6A242E07526}" type="presParOf" srcId="{86E2DDAA-11FF-4CD9-84D1-D898D8D97FEC}" destId="{C25AD777-5757-4842-A980-7FF39B919DEA}" srcOrd="2" destOrd="0" presId="urn:diagrams.loki3.com/BracketList"/>
    <dgm:cxn modelId="{5A26CE50-3D05-4A01-9D01-98E7D24D6C34}" type="presParOf" srcId="{C25AD777-5757-4842-A980-7FF39B919DEA}" destId="{5BC37541-0E34-495B-8A31-37D721FD78B2}" srcOrd="0" destOrd="0" presId="urn:diagrams.loki3.com/BracketList"/>
    <dgm:cxn modelId="{A73BFF9D-9F4F-48A4-A72A-971BB8582CD8}" type="presParOf" srcId="{C25AD777-5757-4842-A980-7FF39B919DEA}" destId="{EA62A3C9-813D-41FB-928F-973F3CF451B5}" srcOrd="1" destOrd="0" presId="urn:diagrams.loki3.com/BracketList"/>
    <dgm:cxn modelId="{5AB8427E-6097-41FF-882C-F9E10E4C6007}" type="presParOf" srcId="{C25AD777-5757-4842-A980-7FF39B919DEA}" destId="{33830F61-72F3-4CD3-A890-01D6527A2364}" srcOrd="2" destOrd="0" presId="urn:diagrams.loki3.com/BracketList"/>
    <dgm:cxn modelId="{F9434B22-73F5-479B-93E4-FF5BAEBAF40F}" type="presParOf" srcId="{C25AD777-5757-4842-A980-7FF39B919DEA}" destId="{6BD8C256-207A-4872-A871-098C76AFAE4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694A4-5913-4D53-B451-5328C7723E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08DD24-DC5C-4363-9BB3-BB2FCFC8DC08}">
      <dgm:prSet/>
      <dgm:spPr/>
      <dgm:t>
        <a:bodyPr/>
        <a:lstStyle/>
        <a:p>
          <a:pPr>
            <a:lnSpc>
              <a:spcPct val="100000"/>
            </a:lnSpc>
          </a:pPr>
          <a:r>
            <a:rPr lang="en-US" dirty="0">
              <a:latin typeface="+mn-lt"/>
            </a:rPr>
            <a:t>Decision Matrix</a:t>
          </a:r>
        </a:p>
      </dgm:t>
    </dgm:pt>
    <dgm:pt modelId="{21C42510-AFAA-41AF-BC02-338F335105D2}" type="parTrans" cxnId="{C89A53BF-ECE1-4CB1-83D2-8B9139E71334}">
      <dgm:prSet/>
      <dgm:spPr/>
      <dgm:t>
        <a:bodyPr/>
        <a:lstStyle/>
        <a:p>
          <a:endParaRPr lang="en-US"/>
        </a:p>
      </dgm:t>
    </dgm:pt>
    <dgm:pt modelId="{8CA2D3D2-7D4E-42A0-A434-EE281266AE35}" type="sibTrans" cxnId="{C89A53BF-ECE1-4CB1-83D2-8B9139E71334}">
      <dgm:prSet/>
      <dgm:spPr/>
      <dgm:t>
        <a:bodyPr/>
        <a:lstStyle/>
        <a:p>
          <a:endParaRPr lang="en-US"/>
        </a:p>
      </dgm:t>
    </dgm:pt>
    <dgm:pt modelId="{8D53720E-2BC5-4535-8029-3473511CBA94}">
      <dgm:prSet/>
      <dgm:spPr/>
      <dgm:t>
        <a:bodyPr/>
        <a:lstStyle/>
        <a:p>
          <a:pPr>
            <a:lnSpc>
              <a:spcPct val="100000"/>
            </a:lnSpc>
          </a:pPr>
          <a:r>
            <a:rPr lang="en-US" dirty="0">
              <a:latin typeface="+mn-lt"/>
            </a:rPr>
            <a:t>Critical Assumptions </a:t>
          </a:r>
        </a:p>
      </dgm:t>
    </dgm:pt>
    <dgm:pt modelId="{5F1CB781-48A6-4BAF-8146-FD9A7BB88A30}" type="parTrans" cxnId="{7E6FDDB7-AD77-4F29-A6F9-D9795556598C}">
      <dgm:prSet/>
      <dgm:spPr/>
      <dgm:t>
        <a:bodyPr/>
        <a:lstStyle/>
        <a:p>
          <a:endParaRPr lang="en-US"/>
        </a:p>
      </dgm:t>
    </dgm:pt>
    <dgm:pt modelId="{7A9B1B50-E9C6-473C-946F-24FED380AB9E}" type="sibTrans" cxnId="{7E6FDDB7-AD77-4F29-A6F9-D9795556598C}">
      <dgm:prSet/>
      <dgm:spPr/>
      <dgm:t>
        <a:bodyPr/>
        <a:lstStyle/>
        <a:p>
          <a:endParaRPr lang="en-US"/>
        </a:p>
      </dgm:t>
    </dgm:pt>
    <dgm:pt modelId="{22F4C801-55E3-4B6A-86F2-224D8BD1B509}">
      <dgm:prSet/>
      <dgm:spPr/>
      <dgm:t>
        <a:bodyPr/>
        <a:lstStyle/>
        <a:p>
          <a:pPr>
            <a:lnSpc>
              <a:spcPct val="100000"/>
            </a:lnSpc>
          </a:pPr>
          <a:r>
            <a:rPr lang="en-US" dirty="0"/>
            <a:t>Prototype </a:t>
          </a:r>
        </a:p>
      </dgm:t>
    </dgm:pt>
    <dgm:pt modelId="{1C7AD0C8-DDEF-40DC-96C7-35DFF769E313}" type="parTrans" cxnId="{09764AB8-FBAF-4FB0-A061-C52434FA94C2}">
      <dgm:prSet/>
      <dgm:spPr/>
      <dgm:t>
        <a:bodyPr/>
        <a:lstStyle/>
        <a:p>
          <a:endParaRPr lang="en-US"/>
        </a:p>
      </dgm:t>
    </dgm:pt>
    <dgm:pt modelId="{F07F8AB0-356E-497D-B103-17BAFC26DB0E}" type="sibTrans" cxnId="{09764AB8-FBAF-4FB0-A061-C52434FA94C2}">
      <dgm:prSet/>
      <dgm:spPr/>
      <dgm:t>
        <a:bodyPr/>
        <a:lstStyle/>
        <a:p>
          <a:endParaRPr lang="en-US"/>
        </a:p>
      </dgm:t>
    </dgm:pt>
    <dgm:pt modelId="{D6BD99FE-B36B-4BE6-8086-FE1E07240FCB}">
      <dgm:prSet phldr="0"/>
      <dgm:spPr/>
      <dgm:t>
        <a:bodyPr/>
        <a:lstStyle/>
        <a:p>
          <a:pPr>
            <a:lnSpc>
              <a:spcPct val="100000"/>
            </a:lnSpc>
          </a:pPr>
          <a:r>
            <a:rPr lang="en-US" dirty="0">
              <a:latin typeface="+mn-lt"/>
            </a:rPr>
            <a:t>Creative Remix</a:t>
          </a:r>
        </a:p>
      </dgm:t>
    </dgm:pt>
    <dgm:pt modelId="{5E23310D-796E-4C5A-949D-7DA2E963FD09}" type="parTrans" cxnId="{AB0DABE2-920B-4661-9109-0C9BC13A51A6}">
      <dgm:prSet/>
      <dgm:spPr/>
      <dgm:t>
        <a:bodyPr/>
        <a:lstStyle/>
        <a:p>
          <a:endParaRPr lang="en-US"/>
        </a:p>
      </dgm:t>
    </dgm:pt>
    <dgm:pt modelId="{FC3F356D-EE46-4A71-B522-B8B3B92B2FDD}" type="sibTrans" cxnId="{AB0DABE2-920B-4661-9109-0C9BC13A51A6}">
      <dgm:prSet/>
      <dgm:spPr/>
      <dgm:t>
        <a:bodyPr/>
        <a:lstStyle/>
        <a:p>
          <a:endParaRPr lang="en-US"/>
        </a:p>
      </dgm:t>
    </dgm:pt>
    <dgm:pt modelId="{4813CBC1-77C1-44E8-9C28-96515ACF09ED}">
      <dgm:prSet phldr="0"/>
      <dgm:spPr/>
      <dgm:t>
        <a:bodyPr/>
        <a:lstStyle/>
        <a:p>
          <a:pPr>
            <a:lnSpc>
              <a:spcPct val="100000"/>
            </a:lnSpc>
          </a:pPr>
          <a:r>
            <a:rPr lang="en-US" dirty="0">
              <a:latin typeface="Calibri Light" panose="020F0302020204030204"/>
            </a:rPr>
            <a:t>How did we get to our promising ideas?</a:t>
          </a:r>
          <a:endParaRPr lang="en-US" dirty="0"/>
        </a:p>
      </dgm:t>
    </dgm:pt>
    <dgm:pt modelId="{C1B3EBA9-C901-4108-9D15-02A5703C91EA}" type="parTrans" cxnId="{F3DA4490-BB5D-4E0A-B833-50118F19E356}">
      <dgm:prSet/>
      <dgm:spPr/>
      <dgm:t>
        <a:bodyPr/>
        <a:lstStyle/>
        <a:p>
          <a:endParaRPr lang="en-US"/>
        </a:p>
      </dgm:t>
    </dgm:pt>
    <dgm:pt modelId="{46539B03-D821-415D-BA5B-09F0C28EF69B}" type="sibTrans" cxnId="{F3DA4490-BB5D-4E0A-B833-50118F19E356}">
      <dgm:prSet/>
      <dgm:spPr/>
      <dgm:t>
        <a:bodyPr/>
        <a:lstStyle/>
        <a:p>
          <a:endParaRPr lang="en-US"/>
        </a:p>
      </dgm:t>
    </dgm:pt>
    <dgm:pt modelId="{C8836F41-8D47-4BF8-BEBF-85528D490FFB}">
      <dgm:prSet phldr="0"/>
      <dgm:spPr/>
      <dgm:t>
        <a:bodyPr/>
        <a:lstStyle/>
        <a:p>
          <a:pPr>
            <a:lnSpc>
              <a:spcPct val="100000"/>
            </a:lnSpc>
          </a:pPr>
          <a:r>
            <a:rPr lang="en-US" dirty="0">
              <a:latin typeface="Calibri Light" panose="020F0302020204030204"/>
            </a:rPr>
            <a:t>How did we arrive at </a:t>
          </a:r>
          <a:r>
            <a:rPr lang="en-US" b="1" dirty="0">
              <a:latin typeface="Calibri Light" panose="020F0302020204030204"/>
            </a:rPr>
            <a:t>the</a:t>
          </a:r>
          <a:r>
            <a:rPr lang="en-US" dirty="0">
              <a:latin typeface="Calibri Light" panose="020F0302020204030204"/>
            </a:rPr>
            <a:t> most promising idea? </a:t>
          </a:r>
        </a:p>
      </dgm:t>
    </dgm:pt>
    <dgm:pt modelId="{FAE6A818-26FE-4FF9-8F48-72BA82C00344}" type="parTrans" cxnId="{01450164-444D-4640-89B3-94BBB9E4A8C9}">
      <dgm:prSet/>
      <dgm:spPr/>
      <dgm:t>
        <a:bodyPr/>
        <a:lstStyle/>
        <a:p>
          <a:endParaRPr lang="en-US"/>
        </a:p>
      </dgm:t>
    </dgm:pt>
    <dgm:pt modelId="{3C871845-8F32-4313-A4A1-E31BD835C682}" type="sibTrans" cxnId="{01450164-444D-4640-89B3-94BBB9E4A8C9}">
      <dgm:prSet/>
      <dgm:spPr/>
      <dgm:t>
        <a:bodyPr/>
        <a:lstStyle/>
        <a:p>
          <a:endParaRPr lang="en-US"/>
        </a:p>
      </dgm:t>
    </dgm:pt>
    <dgm:pt modelId="{6BE753C0-FAD6-46E7-B8AD-44F922BE4A89}">
      <dgm:prSet phldr="0"/>
      <dgm:spPr/>
      <dgm:t>
        <a:bodyPr/>
        <a:lstStyle/>
        <a:p>
          <a:pPr>
            <a:lnSpc>
              <a:spcPct val="100000"/>
            </a:lnSpc>
          </a:pPr>
          <a:r>
            <a:rPr lang="en-US">
              <a:latin typeface="Calibri Light" panose="020F0302020204030204"/>
            </a:rPr>
            <a:t>What assumptions did we make for Meta-education?</a:t>
          </a:r>
        </a:p>
      </dgm:t>
    </dgm:pt>
    <dgm:pt modelId="{186344FC-4D1F-481A-9755-629F3CEB4588}" type="parTrans" cxnId="{E9B8B84A-F05B-4166-9C07-C3A1743D34B9}">
      <dgm:prSet/>
      <dgm:spPr/>
      <dgm:t>
        <a:bodyPr/>
        <a:lstStyle/>
        <a:p>
          <a:endParaRPr lang="en-US"/>
        </a:p>
      </dgm:t>
    </dgm:pt>
    <dgm:pt modelId="{B656D64F-FB7D-4EB1-8DD0-F185E3B73C01}" type="sibTrans" cxnId="{E9B8B84A-F05B-4166-9C07-C3A1743D34B9}">
      <dgm:prSet/>
      <dgm:spPr/>
      <dgm:t>
        <a:bodyPr/>
        <a:lstStyle/>
        <a:p>
          <a:endParaRPr lang="en-US"/>
        </a:p>
      </dgm:t>
    </dgm:pt>
    <dgm:pt modelId="{E41F456A-B849-41DB-AD7C-0D40956F6194}">
      <dgm:prSet phldr="0"/>
      <dgm:spPr/>
      <dgm:t>
        <a:bodyPr/>
        <a:lstStyle/>
        <a:p>
          <a:pPr>
            <a:lnSpc>
              <a:spcPct val="100000"/>
            </a:lnSpc>
          </a:pPr>
          <a:r>
            <a:rPr lang="en-US" dirty="0">
              <a:latin typeface="Calibri Light" panose="020F0302020204030204"/>
            </a:rPr>
            <a:t>How do our Users feel METABANK in Metaverse?</a:t>
          </a:r>
        </a:p>
      </dgm:t>
    </dgm:pt>
    <dgm:pt modelId="{C7C2B10C-9D5B-4932-BEF9-4CF5C4BD5088}" type="parTrans" cxnId="{0067D2E7-B984-4B36-A352-4F18C1FDA93C}">
      <dgm:prSet/>
      <dgm:spPr/>
      <dgm:t>
        <a:bodyPr/>
        <a:lstStyle/>
        <a:p>
          <a:endParaRPr lang="en-US"/>
        </a:p>
      </dgm:t>
    </dgm:pt>
    <dgm:pt modelId="{80E734CB-320D-4632-9D3D-B7D9DE14F08C}" type="sibTrans" cxnId="{0067D2E7-B984-4B36-A352-4F18C1FDA93C}">
      <dgm:prSet/>
      <dgm:spPr/>
      <dgm:t>
        <a:bodyPr/>
        <a:lstStyle/>
        <a:p>
          <a:endParaRPr lang="en-US"/>
        </a:p>
      </dgm:t>
    </dgm:pt>
    <dgm:pt modelId="{9DF6DEC5-946A-47EF-93B7-74CFADC26D4D}">
      <dgm:prSet phldr="0"/>
      <dgm:spPr/>
      <dgm:t>
        <a:bodyPr/>
        <a:lstStyle/>
        <a:p>
          <a:pPr>
            <a:lnSpc>
              <a:spcPct val="100000"/>
            </a:lnSpc>
          </a:pPr>
          <a:r>
            <a:rPr lang="en-US" dirty="0">
              <a:latin typeface="Calibri Light" panose="020F0302020204030204"/>
            </a:rPr>
            <a:t>What are we offering for Gen-Z's Meta-education?</a:t>
          </a:r>
          <a:endParaRPr lang="en-US" dirty="0"/>
        </a:p>
      </dgm:t>
    </dgm:pt>
    <dgm:pt modelId="{7C65339A-1C38-4381-9155-14D1AF093736}" type="parTrans" cxnId="{67F66321-278C-4A15-8927-17BC590551DF}">
      <dgm:prSet/>
      <dgm:spPr/>
      <dgm:t>
        <a:bodyPr/>
        <a:lstStyle/>
        <a:p>
          <a:endParaRPr lang="en-US"/>
        </a:p>
      </dgm:t>
    </dgm:pt>
    <dgm:pt modelId="{F4F1996A-11AE-4B4E-8AD4-4195C7B5CDDB}" type="sibTrans" cxnId="{67F66321-278C-4A15-8927-17BC590551DF}">
      <dgm:prSet/>
      <dgm:spPr/>
      <dgm:t>
        <a:bodyPr/>
        <a:lstStyle/>
        <a:p>
          <a:endParaRPr lang="en-US"/>
        </a:p>
      </dgm:t>
    </dgm:pt>
    <dgm:pt modelId="{81FE087A-849D-410A-A94A-17A18C24821C}">
      <dgm:prSet phldr="0"/>
      <dgm:spPr/>
      <dgm:t>
        <a:bodyPr/>
        <a:lstStyle/>
        <a:p>
          <a:pPr>
            <a:lnSpc>
              <a:spcPct val="100000"/>
            </a:lnSpc>
          </a:pPr>
          <a:r>
            <a:rPr lang="en-US" dirty="0">
              <a:latin typeface="+mn-lt"/>
            </a:rPr>
            <a:t>Who?</a:t>
          </a:r>
        </a:p>
      </dgm:t>
    </dgm:pt>
    <dgm:pt modelId="{536F1283-5BA5-4E4A-A86E-98F9C0C22A88}" type="parTrans" cxnId="{878F97A8-DE08-486B-A4E5-EEF2D5FDAF44}">
      <dgm:prSet/>
      <dgm:spPr/>
      <dgm:t>
        <a:bodyPr/>
        <a:lstStyle/>
        <a:p>
          <a:endParaRPr lang="en-US"/>
        </a:p>
      </dgm:t>
    </dgm:pt>
    <dgm:pt modelId="{2E36711B-ED34-4502-849C-EF401BC34120}" type="sibTrans" cxnId="{878F97A8-DE08-486B-A4E5-EEF2D5FDAF44}">
      <dgm:prSet/>
      <dgm:spPr/>
      <dgm:t>
        <a:bodyPr/>
        <a:lstStyle/>
        <a:p>
          <a:endParaRPr lang="en-US"/>
        </a:p>
      </dgm:t>
    </dgm:pt>
    <dgm:pt modelId="{006EF155-73FB-4F26-A349-963FDC218954}">
      <dgm:prSet phldr="0"/>
      <dgm:spPr/>
      <dgm:t>
        <a:bodyPr/>
        <a:lstStyle/>
        <a:p>
          <a:pPr>
            <a:lnSpc>
              <a:spcPct val="100000"/>
            </a:lnSpc>
          </a:pPr>
          <a:r>
            <a:rPr lang="en-US" dirty="0">
              <a:latin typeface="Calibri Light" panose="020F0302020204030204"/>
            </a:rPr>
            <a:t>Who is our end-user?</a:t>
          </a:r>
          <a:endParaRPr lang="en-US" dirty="0"/>
        </a:p>
      </dgm:t>
    </dgm:pt>
    <dgm:pt modelId="{DD8F9746-DE6D-4BC8-ACB0-FE5EE7F893B0}" type="parTrans" cxnId="{09A03A6D-B47F-43A0-AFCA-A369EC6C8AE5}">
      <dgm:prSet/>
      <dgm:spPr/>
      <dgm:t>
        <a:bodyPr/>
        <a:lstStyle/>
        <a:p>
          <a:endParaRPr lang="en-US"/>
        </a:p>
      </dgm:t>
    </dgm:pt>
    <dgm:pt modelId="{1ADE7345-86B7-49A5-802F-6CFE55363A65}" type="sibTrans" cxnId="{09A03A6D-B47F-43A0-AFCA-A369EC6C8AE5}">
      <dgm:prSet/>
      <dgm:spPr/>
      <dgm:t>
        <a:bodyPr/>
        <a:lstStyle/>
        <a:p>
          <a:endParaRPr lang="en-US"/>
        </a:p>
      </dgm:t>
    </dgm:pt>
    <dgm:pt modelId="{1AB3046B-A235-42C4-B5CE-A7EE72E5D145}">
      <dgm:prSet phldr="0"/>
      <dgm:spPr/>
      <dgm:t>
        <a:bodyPr/>
        <a:lstStyle/>
        <a:p>
          <a:pPr>
            <a:lnSpc>
              <a:spcPct val="100000"/>
            </a:lnSpc>
          </a:pPr>
          <a:r>
            <a:rPr lang="en-US" dirty="0">
              <a:latin typeface="+mn-lt"/>
            </a:rPr>
            <a:t>Current Customer Journey?</a:t>
          </a:r>
        </a:p>
      </dgm:t>
    </dgm:pt>
    <dgm:pt modelId="{58F9A2A9-ED4C-4255-8688-01A33F809D26}" type="parTrans" cxnId="{4F204D54-57A8-4E5D-A2E8-7F1FF4E757A2}">
      <dgm:prSet/>
      <dgm:spPr/>
      <dgm:t>
        <a:bodyPr/>
        <a:lstStyle/>
        <a:p>
          <a:endParaRPr lang="en-US"/>
        </a:p>
      </dgm:t>
    </dgm:pt>
    <dgm:pt modelId="{8656362A-6668-46E5-B075-6F69C7129A93}" type="sibTrans" cxnId="{4F204D54-57A8-4E5D-A2E8-7F1FF4E757A2}">
      <dgm:prSet/>
      <dgm:spPr/>
      <dgm:t>
        <a:bodyPr/>
        <a:lstStyle/>
        <a:p>
          <a:endParaRPr lang="en-US"/>
        </a:p>
      </dgm:t>
    </dgm:pt>
    <dgm:pt modelId="{0B7362C0-8D7F-41F1-8EF6-DA3A178BCA53}">
      <dgm:prSet phldr="0"/>
      <dgm:spPr/>
      <dgm:t>
        <a:bodyPr/>
        <a:lstStyle/>
        <a:p>
          <a:pPr>
            <a:lnSpc>
              <a:spcPct val="100000"/>
            </a:lnSpc>
          </a:pPr>
          <a:r>
            <a:rPr lang="en-US" b="0" dirty="0">
              <a:latin typeface="+mj-lt"/>
            </a:rPr>
            <a:t>How does the bank’s current customer journey feel like? </a:t>
          </a:r>
          <a:br>
            <a:rPr lang="en-US" b="0" dirty="0">
              <a:latin typeface="+mj-lt"/>
            </a:rPr>
          </a:br>
          <a:r>
            <a:rPr lang="en-US" b="0" dirty="0">
              <a:latin typeface="+mj-lt"/>
            </a:rPr>
            <a:t>(New and Existing Customers!!)</a:t>
          </a:r>
        </a:p>
      </dgm:t>
    </dgm:pt>
    <dgm:pt modelId="{DAA00011-2ACC-427F-A13F-62E1BA21CEB8}" type="parTrans" cxnId="{B138E017-D2F9-4178-9C76-E5D1D9BB7E2B}">
      <dgm:prSet/>
      <dgm:spPr/>
      <dgm:t>
        <a:bodyPr/>
        <a:lstStyle/>
        <a:p>
          <a:endParaRPr lang="en-US"/>
        </a:p>
      </dgm:t>
    </dgm:pt>
    <dgm:pt modelId="{0359C66D-0078-4CD5-94E1-ED9FC3A9365D}" type="sibTrans" cxnId="{B138E017-D2F9-4178-9C76-E5D1D9BB7E2B}">
      <dgm:prSet/>
      <dgm:spPr/>
      <dgm:t>
        <a:bodyPr/>
        <a:lstStyle/>
        <a:p>
          <a:endParaRPr lang="en-US"/>
        </a:p>
      </dgm:t>
    </dgm:pt>
    <dgm:pt modelId="{A6B03680-B2CA-4CB9-84DD-6457AC0AC011}">
      <dgm:prSet phldr="0"/>
      <dgm:spPr/>
      <dgm:t>
        <a:bodyPr/>
        <a:lstStyle/>
        <a:p>
          <a:pPr>
            <a:lnSpc>
              <a:spcPct val="100000"/>
            </a:lnSpc>
          </a:pPr>
          <a:r>
            <a:rPr lang="en-US" dirty="0">
              <a:latin typeface="+mn-lt"/>
            </a:rPr>
            <a:t>Ideal Customer Journey?</a:t>
          </a:r>
        </a:p>
      </dgm:t>
    </dgm:pt>
    <dgm:pt modelId="{3588E590-3151-4110-8FA6-3D73E62D3B0F}" type="parTrans" cxnId="{A862F2BA-1C96-40C6-AFB8-AFC68D88F95D}">
      <dgm:prSet/>
      <dgm:spPr/>
      <dgm:t>
        <a:bodyPr/>
        <a:lstStyle/>
        <a:p>
          <a:endParaRPr lang="en-US"/>
        </a:p>
      </dgm:t>
    </dgm:pt>
    <dgm:pt modelId="{A9CFBC89-6531-4DD2-B0EA-08B5E1273698}" type="sibTrans" cxnId="{A862F2BA-1C96-40C6-AFB8-AFC68D88F95D}">
      <dgm:prSet/>
      <dgm:spPr/>
      <dgm:t>
        <a:bodyPr/>
        <a:lstStyle/>
        <a:p>
          <a:endParaRPr lang="en-US"/>
        </a:p>
      </dgm:t>
    </dgm:pt>
    <dgm:pt modelId="{B195E636-9008-4B38-BB77-E1C6CFD2514D}">
      <dgm:prSet phldr="0"/>
      <dgm:spPr/>
      <dgm:t>
        <a:bodyPr/>
        <a:lstStyle/>
        <a:p>
          <a:pPr>
            <a:lnSpc>
              <a:spcPct val="100000"/>
            </a:lnSpc>
          </a:pPr>
          <a:r>
            <a:rPr lang="en-US" dirty="0">
              <a:latin typeface="+mj-lt"/>
            </a:rPr>
            <a:t>How should my ideal journey feel like? </a:t>
          </a:r>
          <a:br>
            <a:rPr lang="en-US" dirty="0">
              <a:latin typeface="+mj-lt"/>
            </a:rPr>
          </a:br>
          <a:r>
            <a:rPr lang="en-US" dirty="0">
              <a:latin typeface="+mj-lt"/>
            </a:rPr>
            <a:t>(New and Existing Customers!!)</a:t>
          </a:r>
        </a:p>
      </dgm:t>
    </dgm:pt>
    <dgm:pt modelId="{98B3E484-9A69-4C46-BEB7-AAEAA0D41030}" type="parTrans" cxnId="{F6CFEB73-B138-4E39-90EE-9C61C289A3B6}">
      <dgm:prSet/>
      <dgm:spPr/>
      <dgm:t>
        <a:bodyPr/>
        <a:lstStyle/>
        <a:p>
          <a:endParaRPr lang="en-US"/>
        </a:p>
      </dgm:t>
    </dgm:pt>
    <dgm:pt modelId="{F4A7BCBD-177E-4179-8ACE-3061F07A7F54}" type="sibTrans" cxnId="{F6CFEB73-B138-4E39-90EE-9C61C289A3B6}">
      <dgm:prSet/>
      <dgm:spPr/>
      <dgm:t>
        <a:bodyPr/>
        <a:lstStyle/>
        <a:p>
          <a:endParaRPr lang="en-US"/>
        </a:p>
      </dgm:t>
    </dgm:pt>
    <dgm:pt modelId="{D878C360-E79B-440C-A85C-77EFB7698EEC}">
      <dgm:prSet phldr="0"/>
      <dgm:spPr/>
      <dgm:t>
        <a:bodyPr/>
        <a:lstStyle/>
        <a:p>
          <a:pPr>
            <a:lnSpc>
              <a:spcPct val="100000"/>
            </a:lnSpc>
          </a:pPr>
          <a:r>
            <a:rPr lang="en-US" dirty="0">
              <a:latin typeface="+mn-lt"/>
            </a:rPr>
            <a:t>Innovation Opportunities!</a:t>
          </a:r>
        </a:p>
      </dgm:t>
    </dgm:pt>
    <dgm:pt modelId="{9A157C00-6976-4771-9EA2-3C8BBA700ED2}" type="parTrans" cxnId="{B5104097-54C9-485D-9C73-501543AA8533}">
      <dgm:prSet/>
      <dgm:spPr/>
      <dgm:t>
        <a:bodyPr/>
        <a:lstStyle/>
        <a:p>
          <a:endParaRPr lang="en-US"/>
        </a:p>
      </dgm:t>
    </dgm:pt>
    <dgm:pt modelId="{E6F1AEB5-EF1A-40DB-8FAC-FC4C1D723E1C}" type="sibTrans" cxnId="{B5104097-54C9-485D-9C73-501543AA8533}">
      <dgm:prSet/>
      <dgm:spPr/>
      <dgm:t>
        <a:bodyPr/>
        <a:lstStyle/>
        <a:p>
          <a:endParaRPr lang="en-US"/>
        </a:p>
      </dgm:t>
    </dgm:pt>
    <dgm:pt modelId="{4A6B6EC8-E306-4D7D-8B3A-32A9439BEFB0}">
      <dgm:prSet phldr="0"/>
      <dgm:spPr/>
      <dgm:t>
        <a:bodyPr/>
        <a:lstStyle/>
        <a:p>
          <a:pPr>
            <a:lnSpc>
              <a:spcPct val="100000"/>
            </a:lnSpc>
          </a:pPr>
          <a:r>
            <a:rPr lang="en-US" dirty="0">
              <a:latin typeface="Calibri Light" panose="020F0302020204030204"/>
            </a:rPr>
            <a:t>What are those and why we think they are transformational?</a:t>
          </a:r>
          <a:endParaRPr lang="en-US" dirty="0"/>
        </a:p>
      </dgm:t>
    </dgm:pt>
    <dgm:pt modelId="{9DD53E83-F759-4621-A478-E6DD4A5246FD}" type="parTrans" cxnId="{09823AF6-9982-41AD-90D2-C180339823E2}">
      <dgm:prSet/>
      <dgm:spPr/>
      <dgm:t>
        <a:bodyPr/>
        <a:lstStyle/>
        <a:p>
          <a:endParaRPr lang="en-US"/>
        </a:p>
      </dgm:t>
    </dgm:pt>
    <dgm:pt modelId="{C44BC222-AD3F-4505-BDC6-24AF3D4697D7}" type="sibTrans" cxnId="{09823AF6-9982-41AD-90D2-C180339823E2}">
      <dgm:prSet/>
      <dgm:spPr/>
      <dgm:t>
        <a:bodyPr/>
        <a:lstStyle/>
        <a:p>
          <a:endParaRPr lang="en-US"/>
        </a:p>
      </dgm:t>
    </dgm:pt>
    <dgm:pt modelId="{8E135697-D122-4915-A91E-7CE9AC776898}" type="pres">
      <dgm:prSet presAssocID="{C63694A4-5913-4D53-B451-5328C7723E63}" presName="root" presStyleCnt="0">
        <dgm:presLayoutVars>
          <dgm:dir/>
          <dgm:resizeHandles val="exact"/>
        </dgm:presLayoutVars>
      </dgm:prSet>
      <dgm:spPr/>
    </dgm:pt>
    <dgm:pt modelId="{BEBE40A0-5F4C-4BC1-B363-0691A67451B6}" type="pres">
      <dgm:prSet presAssocID="{81FE087A-849D-410A-A94A-17A18C24821C}" presName="compNode" presStyleCnt="0"/>
      <dgm:spPr/>
    </dgm:pt>
    <dgm:pt modelId="{FE213532-781F-448B-84DF-43EBF0948B05}" type="pres">
      <dgm:prSet presAssocID="{81FE087A-849D-410A-A94A-17A18C24821C}" presName="bgRect" presStyleLbl="bgShp" presStyleIdx="0" presStyleCnt="8"/>
      <dgm:spPr/>
    </dgm:pt>
    <dgm:pt modelId="{AFEC7789-CDC1-4F58-A344-B50A624CCB87}" type="pres">
      <dgm:prSet presAssocID="{81FE087A-849D-410A-A94A-17A18C24821C}" presName="iconRect" presStyleLbl="node1" presStyleIdx="0" presStyleCnt="8" custScaleX="134468" custScaleY="146304"/>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DDD3A18C-56EB-4A1D-9FDA-104FA4031C90}" type="pres">
      <dgm:prSet presAssocID="{81FE087A-849D-410A-A94A-17A18C24821C}" presName="spaceRect" presStyleCnt="0"/>
      <dgm:spPr/>
    </dgm:pt>
    <dgm:pt modelId="{4E795D8F-746E-4353-AB81-6AA12C51E301}" type="pres">
      <dgm:prSet presAssocID="{81FE087A-849D-410A-A94A-17A18C24821C}" presName="parTx" presStyleLbl="revTx" presStyleIdx="0" presStyleCnt="16">
        <dgm:presLayoutVars>
          <dgm:chMax val="0"/>
          <dgm:chPref val="0"/>
        </dgm:presLayoutVars>
      </dgm:prSet>
      <dgm:spPr/>
    </dgm:pt>
    <dgm:pt modelId="{6F8FE0FC-BDE7-4D21-9127-26F1189316F7}" type="pres">
      <dgm:prSet presAssocID="{81FE087A-849D-410A-A94A-17A18C24821C}" presName="desTx" presStyleLbl="revTx" presStyleIdx="1" presStyleCnt="16">
        <dgm:presLayoutVars/>
      </dgm:prSet>
      <dgm:spPr/>
    </dgm:pt>
    <dgm:pt modelId="{0C0DCBC1-3C3F-4578-87A2-B1A3DE93F17A}" type="pres">
      <dgm:prSet presAssocID="{2E36711B-ED34-4502-849C-EF401BC34120}" presName="sibTrans" presStyleCnt="0"/>
      <dgm:spPr/>
    </dgm:pt>
    <dgm:pt modelId="{8B25FB4C-FC54-4BA4-BA10-075CFE540A67}" type="pres">
      <dgm:prSet presAssocID="{1AB3046B-A235-42C4-B5CE-A7EE72E5D145}" presName="compNode" presStyleCnt="0"/>
      <dgm:spPr/>
    </dgm:pt>
    <dgm:pt modelId="{8D99F91F-D720-4807-8F3F-58430EABBB6B}" type="pres">
      <dgm:prSet presAssocID="{1AB3046B-A235-42C4-B5CE-A7EE72E5D145}" presName="bgRect" presStyleLbl="bgShp" presStyleIdx="1" presStyleCnt="8" custScaleY="122368"/>
      <dgm:spPr/>
    </dgm:pt>
    <dgm:pt modelId="{D81D70AB-BB9A-4A36-8517-1418CD8FB69F}" type="pres">
      <dgm:prSet presAssocID="{1AB3046B-A235-42C4-B5CE-A7EE72E5D145}" presName="iconRect" presStyleLbl="node1" presStyleIdx="1" presStyleCnt="8" custScaleX="118901" custScaleY="144018"/>
      <dgm:spPr>
        <a:blipFill>
          <a:blip xmlns:r="http://schemas.openxmlformats.org/officeDocument/2006/relationships" r:embed="rId2">
            <a:extLst>
              <a:ext uri="{28A0092B-C50C-407E-A947-70E740481C1C}">
                <a14:useLocalDpi xmlns:a14="http://schemas.microsoft.com/office/drawing/2010/main" val="0"/>
              </a:ext>
            </a:extLst>
          </a:blip>
          <a:srcRect/>
          <a:stretch>
            <a:fillRect l="-58000" r="-58000"/>
          </a:stretch>
        </a:blipFill>
      </dgm:spPr>
    </dgm:pt>
    <dgm:pt modelId="{469A28FA-6C00-424D-B72B-73E37B5DE346}" type="pres">
      <dgm:prSet presAssocID="{1AB3046B-A235-42C4-B5CE-A7EE72E5D145}" presName="spaceRect" presStyleCnt="0"/>
      <dgm:spPr/>
    </dgm:pt>
    <dgm:pt modelId="{C96D0C57-7427-433E-90CF-A0DA94E4FD93}" type="pres">
      <dgm:prSet presAssocID="{1AB3046B-A235-42C4-B5CE-A7EE72E5D145}" presName="parTx" presStyleLbl="revTx" presStyleIdx="2" presStyleCnt="16">
        <dgm:presLayoutVars>
          <dgm:chMax val="0"/>
          <dgm:chPref val="0"/>
        </dgm:presLayoutVars>
      </dgm:prSet>
      <dgm:spPr/>
    </dgm:pt>
    <dgm:pt modelId="{CE850322-8A76-4053-8BC3-AFE0EF95F3A1}" type="pres">
      <dgm:prSet presAssocID="{1AB3046B-A235-42C4-B5CE-A7EE72E5D145}" presName="desTx" presStyleLbl="revTx" presStyleIdx="3" presStyleCnt="16">
        <dgm:presLayoutVars/>
      </dgm:prSet>
      <dgm:spPr/>
    </dgm:pt>
    <dgm:pt modelId="{A6AA1374-AA15-4AA6-ABCC-FDFF0C4801B2}" type="pres">
      <dgm:prSet presAssocID="{8656362A-6668-46E5-B075-6F69C7129A93}" presName="sibTrans" presStyleCnt="0"/>
      <dgm:spPr/>
    </dgm:pt>
    <dgm:pt modelId="{401825B1-86C0-4083-B712-5F74350D0A12}" type="pres">
      <dgm:prSet presAssocID="{A6B03680-B2CA-4CB9-84DD-6457AC0AC011}" presName="compNode" presStyleCnt="0"/>
      <dgm:spPr/>
    </dgm:pt>
    <dgm:pt modelId="{EABC6BDE-3E97-4766-BE52-2D25993A1714}" type="pres">
      <dgm:prSet presAssocID="{A6B03680-B2CA-4CB9-84DD-6457AC0AC011}" presName="bgRect" presStyleLbl="bgShp" presStyleIdx="2" presStyleCnt="8"/>
      <dgm:spPr/>
    </dgm:pt>
    <dgm:pt modelId="{43C4B29C-B216-4185-9F5F-38A2E1971FDB}" type="pres">
      <dgm:prSet presAssocID="{A6B03680-B2CA-4CB9-84DD-6457AC0AC011}" presName="iconRect" presStyleLbl="nod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pt>
    <dgm:pt modelId="{6DDCE47E-A9AE-4A22-A846-A010C1F89B15}" type="pres">
      <dgm:prSet presAssocID="{A6B03680-B2CA-4CB9-84DD-6457AC0AC011}" presName="spaceRect" presStyleCnt="0"/>
      <dgm:spPr/>
    </dgm:pt>
    <dgm:pt modelId="{167018EA-6FE6-4EBA-B604-7E2D5195F9C2}" type="pres">
      <dgm:prSet presAssocID="{A6B03680-B2CA-4CB9-84DD-6457AC0AC011}" presName="parTx" presStyleLbl="revTx" presStyleIdx="4" presStyleCnt="16">
        <dgm:presLayoutVars>
          <dgm:chMax val="0"/>
          <dgm:chPref val="0"/>
        </dgm:presLayoutVars>
      </dgm:prSet>
      <dgm:spPr/>
    </dgm:pt>
    <dgm:pt modelId="{2A21CAF8-2407-457C-B3DB-D29C6D9287D4}" type="pres">
      <dgm:prSet presAssocID="{A6B03680-B2CA-4CB9-84DD-6457AC0AC011}" presName="desTx" presStyleLbl="revTx" presStyleIdx="5" presStyleCnt="16">
        <dgm:presLayoutVars/>
      </dgm:prSet>
      <dgm:spPr/>
    </dgm:pt>
    <dgm:pt modelId="{2DC91239-07F5-48D1-9B45-C1B456695A7D}" type="pres">
      <dgm:prSet presAssocID="{A9CFBC89-6531-4DD2-B0EA-08B5E1273698}" presName="sibTrans" presStyleCnt="0"/>
      <dgm:spPr/>
    </dgm:pt>
    <dgm:pt modelId="{471818AD-24B1-4716-9C92-FFF9FD066C50}" type="pres">
      <dgm:prSet presAssocID="{D878C360-E79B-440C-A85C-77EFB7698EEC}" presName="compNode" presStyleCnt="0"/>
      <dgm:spPr/>
    </dgm:pt>
    <dgm:pt modelId="{30881154-1843-48B2-BAB6-A5FA08B54287}" type="pres">
      <dgm:prSet presAssocID="{D878C360-E79B-440C-A85C-77EFB7698EEC}" presName="bgRect" presStyleLbl="bgShp" presStyleIdx="3" presStyleCnt="8"/>
      <dgm:spPr/>
    </dgm:pt>
    <dgm:pt modelId="{3736C3D2-F15B-4207-8CFA-181B8052CD52}" type="pres">
      <dgm:prSet presAssocID="{D878C360-E79B-440C-A85C-77EFB7698EEC}" presName="iconRect" presStyleLbl="node1" presStyleIdx="3"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EA2CC21C-D911-4AD1-B8B6-CEFA43038601}" type="pres">
      <dgm:prSet presAssocID="{D878C360-E79B-440C-A85C-77EFB7698EEC}" presName="spaceRect" presStyleCnt="0"/>
      <dgm:spPr/>
    </dgm:pt>
    <dgm:pt modelId="{231E8ECB-8F49-40C5-8425-8B8982AA79C1}" type="pres">
      <dgm:prSet presAssocID="{D878C360-E79B-440C-A85C-77EFB7698EEC}" presName="parTx" presStyleLbl="revTx" presStyleIdx="6" presStyleCnt="16">
        <dgm:presLayoutVars>
          <dgm:chMax val="0"/>
          <dgm:chPref val="0"/>
        </dgm:presLayoutVars>
      </dgm:prSet>
      <dgm:spPr/>
    </dgm:pt>
    <dgm:pt modelId="{BDC2AB38-2F55-4642-88D5-6CE7BB2A8084}" type="pres">
      <dgm:prSet presAssocID="{D878C360-E79B-440C-A85C-77EFB7698EEC}" presName="desTx" presStyleLbl="revTx" presStyleIdx="7" presStyleCnt="16">
        <dgm:presLayoutVars/>
      </dgm:prSet>
      <dgm:spPr/>
    </dgm:pt>
    <dgm:pt modelId="{2722BDE8-8C8B-4041-B590-9E0FDBF73D06}" type="pres">
      <dgm:prSet presAssocID="{E6F1AEB5-EF1A-40DB-8FAC-FC4C1D723E1C}" presName="sibTrans" presStyleCnt="0"/>
      <dgm:spPr/>
    </dgm:pt>
    <dgm:pt modelId="{08CCF911-93C2-417C-98D5-E12F7E969BF1}" type="pres">
      <dgm:prSet presAssocID="{D6BD99FE-B36B-4BE6-8086-FE1E07240FCB}" presName="compNode" presStyleCnt="0"/>
      <dgm:spPr/>
    </dgm:pt>
    <dgm:pt modelId="{9DBE0E0B-909A-4092-9ACC-E66A8908E743}" type="pres">
      <dgm:prSet presAssocID="{D6BD99FE-B36B-4BE6-8086-FE1E07240FCB}" presName="bgRect" presStyleLbl="bgShp" presStyleIdx="4" presStyleCnt="8"/>
      <dgm:spPr/>
    </dgm:pt>
    <dgm:pt modelId="{C1C9FE6B-58D3-470F-B0CA-5BCEE6D6069A}" type="pres">
      <dgm:prSet presAssocID="{D6BD99FE-B36B-4BE6-8086-FE1E07240FCB}" presName="iconRect" presStyleLbl="node1" presStyleIdx="4" presStyleCnt="8"/>
      <dgm:spPr>
        <a:blipFill>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dgm:spPr>
    </dgm:pt>
    <dgm:pt modelId="{02C64990-749D-4BA7-B272-15BAA2D3FF15}" type="pres">
      <dgm:prSet presAssocID="{D6BD99FE-B36B-4BE6-8086-FE1E07240FCB}" presName="spaceRect" presStyleCnt="0"/>
      <dgm:spPr/>
    </dgm:pt>
    <dgm:pt modelId="{0E284F92-D455-4AFA-B7D7-549C9BCD516F}" type="pres">
      <dgm:prSet presAssocID="{D6BD99FE-B36B-4BE6-8086-FE1E07240FCB}" presName="parTx" presStyleLbl="revTx" presStyleIdx="8" presStyleCnt="16">
        <dgm:presLayoutVars>
          <dgm:chMax val="0"/>
          <dgm:chPref val="0"/>
        </dgm:presLayoutVars>
      </dgm:prSet>
      <dgm:spPr/>
    </dgm:pt>
    <dgm:pt modelId="{4096490D-239D-4945-A14F-DD69A6F268F0}" type="pres">
      <dgm:prSet presAssocID="{D6BD99FE-B36B-4BE6-8086-FE1E07240FCB}" presName="desTx" presStyleLbl="revTx" presStyleIdx="9" presStyleCnt="16">
        <dgm:presLayoutVars/>
      </dgm:prSet>
      <dgm:spPr/>
    </dgm:pt>
    <dgm:pt modelId="{6D83DE2B-FB25-489B-B843-6A4218178A52}" type="pres">
      <dgm:prSet presAssocID="{FC3F356D-EE46-4A71-B522-B8B3B92B2FDD}" presName="sibTrans" presStyleCnt="0"/>
      <dgm:spPr/>
    </dgm:pt>
    <dgm:pt modelId="{1ADDD44D-202B-4709-96F5-8A96A0729F9A}" type="pres">
      <dgm:prSet presAssocID="{7808DD24-DC5C-4363-9BB3-BB2FCFC8DC08}" presName="compNode" presStyleCnt="0"/>
      <dgm:spPr/>
    </dgm:pt>
    <dgm:pt modelId="{7CEFDF59-A6AE-4E98-A935-ADA8E67001CE}" type="pres">
      <dgm:prSet presAssocID="{7808DD24-DC5C-4363-9BB3-BB2FCFC8DC08}" presName="bgRect" presStyleLbl="bgShp" presStyleIdx="5" presStyleCnt="8"/>
      <dgm:spPr/>
    </dgm:pt>
    <dgm:pt modelId="{8D6C9713-842F-49BA-9316-4DD315ED71DC}" type="pres">
      <dgm:prSet presAssocID="{7808DD24-DC5C-4363-9BB3-BB2FCFC8DC08}" presName="iconRect" presStyleLbl="node1" presStyleIdx="5" presStyleCnt="8"/>
      <dgm:spPr>
        <a:blipFill>
          <a:blip xmlns:r="http://schemas.openxmlformats.org/officeDocument/2006/relationships" r:embed="rId6">
            <a:extLst>
              <a:ext uri="{28A0092B-C50C-407E-A947-70E740481C1C}">
                <a14:useLocalDpi xmlns:a14="http://schemas.microsoft.com/office/drawing/2010/main" val="0"/>
              </a:ext>
            </a:extLst>
          </a:blip>
          <a:srcRect/>
          <a:stretch>
            <a:fillRect l="-44000" r="-44000"/>
          </a:stretch>
        </a:blipFill>
        <a:ln>
          <a:noFill/>
        </a:ln>
      </dgm:spPr>
    </dgm:pt>
    <dgm:pt modelId="{94B7A419-BADB-40CE-9C19-D49BC592871C}" type="pres">
      <dgm:prSet presAssocID="{7808DD24-DC5C-4363-9BB3-BB2FCFC8DC08}" presName="spaceRect" presStyleCnt="0"/>
      <dgm:spPr/>
    </dgm:pt>
    <dgm:pt modelId="{AE747C40-E0F1-4330-A005-6C8020637238}" type="pres">
      <dgm:prSet presAssocID="{7808DD24-DC5C-4363-9BB3-BB2FCFC8DC08}" presName="parTx" presStyleLbl="revTx" presStyleIdx="10" presStyleCnt="16">
        <dgm:presLayoutVars>
          <dgm:chMax val="0"/>
          <dgm:chPref val="0"/>
        </dgm:presLayoutVars>
      </dgm:prSet>
      <dgm:spPr/>
    </dgm:pt>
    <dgm:pt modelId="{106C55E5-7A29-4F5D-A247-B9FED56978D2}" type="pres">
      <dgm:prSet presAssocID="{7808DD24-DC5C-4363-9BB3-BB2FCFC8DC08}" presName="desTx" presStyleLbl="revTx" presStyleIdx="11" presStyleCnt="16">
        <dgm:presLayoutVars/>
      </dgm:prSet>
      <dgm:spPr/>
    </dgm:pt>
    <dgm:pt modelId="{75818726-772C-4EAC-8B58-72CD0AE69A3B}" type="pres">
      <dgm:prSet presAssocID="{8CA2D3D2-7D4E-42A0-A434-EE281266AE35}" presName="sibTrans" presStyleCnt="0"/>
      <dgm:spPr/>
    </dgm:pt>
    <dgm:pt modelId="{DDBA5266-5AAF-4CCF-8FBA-5E4B6B2FAF7F}" type="pres">
      <dgm:prSet presAssocID="{8D53720E-2BC5-4535-8029-3473511CBA94}" presName="compNode" presStyleCnt="0"/>
      <dgm:spPr/>
    </dgm:pt>
    <dgm:pt modelId="{4CD7D7A5-B4F8-4E7F-82E4-BA784757353B}" type="pres">
      <dgm:prSet presAssocID="{8D53720E-2BC5-4535-8029-3473511CBA94}" presName="bgRect" presStyleLbl="bgShp" presStyleIdx="6" presStyleCnt="8"/>
      <dgm:spPr/>
    </dgm:pt>
    <dgm:pt modelId="{63FCA551-AA82-42FA-8275-D1EC3136A573}" type="pres">
      <dgm:prSet presAssocID="{8D53720E-2BC5-4535-8029-3473511CBA94}" presName="iconRect" presStyleLbl="node1" presStyleIdx="6" presStyleCnt="8" custScaleX="108524" custScaleY="93883"/>
      <dgm:spPr>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a:ln>
          <a:noFill/>
        </a:ln>
      </dgm:spPr>
    </dgm:pt>
    <dgm:pt modelId="{E7B15332-4365-4354-B465-1EF7F4EB91D1}" type="pres">
      <dgm:prSet presAssocID="{8D53720E-2BC5-4535-8029-3473511CBA94}" presName="spaceRect" presStyleCnt="0"/>
      <dgm:spPr/>
    </dgm:pt>
    <dgm:pt modelId="{1A7427A7-7513-43F7-966C-5892A447A4DC}" type="pres">
      <dgm:prSet presAssocID="{8D53720E-2BC5-4535-8029-3473511CBA94}" presName="parTx" presStyleLbl="revTx" presStyleIdx="12" presStyleCnt="16">
        <dgm:presLayoutVars>
          <dgm:chMax val="0"/>
          <dgm:chPref val="0"/>
        </dgm:presLayoutVars>
      </dgm:prSet>
      <dgm:spPr/>
    </dgm:pt>
    <dgm:pt modelId="{825A5B02-826B-4F4A-AFF2-52AA18B029D4}" type="pres">
      <dgm:prSet presAssocID="{8D53720E-2BC5-4535-8029-3473511CBA94}" presName="desTx" presStyleLbl="revTx" presStyleIdx="13" presStyleCnt="16">
        <dgm:presLayoutVars/>
      </dgm:prSet>
      <dgm:spPr/>
    </dgm:pt>
    <dgm:pt modelId="{5536786E-2661-4C61-969B-5CCF30526914}" type="pres">
      <dgm:prSet presAssocID="{7A9B1B50-E9C6-473C-946F-24FED380AB9E}" presName="sibTrans" presStyleCnt="0"/>
      <dgm:spPr/>
    </dgm:pt>
    <dgm:pt modelId="{58921555-8F43-4BD1-B6A0-9A8A6C01720D}" type="pres">
      <dgm:prSet presAssocID="{22F4C801-55E3-4B6A-86F2-224D8BD1B509}" presName="compNode" presStyleCnt="0"/>
      <dgm:spPr/>
    </dgm:pt>
    <dgm:pt modelId="{30EC29E1-A69A-419C-B719-EEFDBA36AF9D}" type="pres">
      <dgm:prSet presAssocID="{22F4C801-55E3-4B6A-86F2-224D8BD1B509}" presName="bgRect" presStyleLbl="bgShp" presStyleIdx="7" presStyleCnt="8" custScaleY="131594"/>
      <dgm:spPr/>
    </dgm:pt>
    <dgm:pt modelId="{FA254A5D-7848-483B-8520-27BFAEE0C760}" type="pres">
      <dgm:prSet presAssocID="{22F4C801-55E3-4B6A-86F2-224D8BD1B509}" presName="iconRect" presStyleLbl="node1" presStyleIdx="7" presStyleCnt="8"/>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Trophy"/>
        </a:ext>
      </dgm:extLst>
    </dgm:pt>
    <dgm:pt modelId="{247B6055-FA53-4A7F-BE80-52FF2B19997D}" type="pres">
      <dgm:prSet presAssocID="{22F4C801-55E3-4B6A-86F2-224D8BD1B509}" presName="spaceRect" presStyleCnt="0"/>
      <dgm:spPr/>
    </dgm:pt>
    <dgm:pt modelId="{5CBE1524-CD60-4194-89C5-73453744F3F4}" type="pres">
      <dgm:prSet presAssocID="{22F4C801-55E3-4B6A-86F2-224D8BD1B509}" presName="parTx" presStyleLbl="revTx" presStyleIdx="14" presStyleCnt="16">
        <dgm:presLayoutVars>
          <dgm:chMax val="0"/>
          <dgm:chPref val="0"/>
        </dgm:presLayoutVars>
      </dgm:prSet>
      <dgm:spPr/>
    </dgm:pt>
    <dgm:pt modelId="{40013199-2005-4BB6-A894-87F5A0CBDBB4}" type="pres">
      <dgm:prSet presAssocID="{22F4C801-55E3-4B6A-86F2-224D8BD1B509}" presName="desTx" presStyleLbl="revTx" presStyleIdx="15" presStyleCnt="16">
        <dgm:presLayoutVars/>
      </dgm:prSet>
      <dgm:spPr/>
    </dgm:pt>
  </dgm:ptLst>
  <dgm:cxnLst>
    <dgm:cxn modelId="{CE956602-FB32-4F4D-96BD-B4FAE01AC984}" type="presOf" srcId="{4813CBC1-77C1-44E8-9C28-96515ACF09ED}" destId="{4096490D-239D-4945-A14F-DD69A6F268F0}" srcOrd="0" destOrd="0" presId="urn:microsoft.com/office/officeart/2018/2/layout/IconVerticalSolidList"/>
    <dgm:cxn modelId="{B138E017-D2F9-4178-9C76-E5D1D9BB7E2B}" srcId="{1AB3046B-A235-42C4-B5CE-A7EE72E5D145}" destId="{0B7362C0-8D7F-41F1-8EF6-DA3A178BCA53}" srcOrd="0" destOrd="0" parTransId="{DAA00011-2ACC-427F-A13F-62E1BA21CEB8}" sibTransId="{0359C66D-0078-4CD5-94E1-ED9FC3A9365D}"/>
    <dgm:cxn modelId="{67F66321-278C-4A15-8927-17BC590551DF}" srcId="{22F4C801-55E3-4B6A-86F2-224D8BD1B509}" destId="{9DF6DEC5-946A-47EF-93B7-74CFADC26D4D}" srcOrd="1" destOrd="0" parTransId="{7C65339A-1C38-4381-9155-14D1AF093736}" sibTransId="{F4F1996A-11AE-4B4E-8AD4-4195C7B5CDDB}"/>
    <dgm:cxn modelId="{980A9F21-2537-4F08-B5B9-07384B4C99D8}" type="presOf" srcId="{0B7362C0-8D7F-41F1-8EF6-DA3A178BCA53}" destId="{CE850322-8A76-4053-8BC3-AFE0EF95F3A1}" srcOrd="0" destOrd="0" presId="urn:microsoft.com/office/officeart/2018/2/layout/IconVerticalSolidList"/>
    <dgm:cxn modelId="{BDEB1923-2435-4415-8EAE-3C6C5BE9A4A9}" type="presOf" srcId="{B195E636-9008-4B38-BB77-E1C6CFD2514D}" destId="{2A21CAF8-2407-457C-B3DB-D29C6D9287D4}" srcOrd="0" destOrd="0" presId="urn:microsoft.com/office/officeart/2018/2/layout/IconVerticalSolidList"/>
    <dgm:cxn modelId="{19B9CB3A-0829-48E1-866D-541A152B997C}" type="presOf" srcId="{006EF155-73FB-4F26-A349-963FDC218954}" destId="{6F8FE0FC-BDE7-4D21-9127-26F1189316F7}" srcOrd="0" destOrd="0" presId="urn:microsoft.com/office/officeart/2018/2/layout/IconVerticalSolidList"/>
    <dgm:cxn modelId="{01450164-444D-4640-89B3-94BBB9E4A8C9}" srcId="{7808DD24-DC5C-4363-9BB3-BB2FCFC8DC08}" destId="{C8836F41-8D47-4BF8-BEBF-85528D490FFB}" srcOrd="0" destOrd="0" parTransId="{FAE6A818-26FE-4FF9-8F48-72BA82C00344}" sibTransId="{3C871845-8F32-4313-A4A1-E31BD835C682}"/>
    <dgm:cxn modelId="{B6E39266-342C-480E-9319-088D124AFA87}" type="presOf" srcId="{C8836F41-8D47-4BF8-BEBF-85528D490FFB}" destId="{106C55E5-7A29-4F5D-A247-B9FED56978D2}" srcOrd="0" destOrd="0" presId="urn:microsoft.com/office/officeart/2018/2/layout/IconVerticalSolidList"/>
    <dgm:cxn modelId="{5A50B148-88F3-4670-ADF1-CE6D459D3AA1}" type="presOf" srcId="{1AB3046B-A235-42C4-B5CE-A7EE72E5D145}" destId="{C96D0C57-7427-433E-90CF-A0DA94E4FD93}" srcOrd="0" destOrd="0" presId="urn:microsoft.com/office/officeart/2018/2/layout/IconVerticalSolidList"/>
    <dgm:cxn modelId="{E9B8B84A-F05B-4166-9C07-C3A1743D34B9}" srcId="{8D53720E-2BC5-4535-8029-3473511CBA94}" destId="{6BE753C0-FAD6-46E7-B8AD-44F922BE4A89}" srcOrd="0" destOrd="0" parTransId="{186344FC-4D1F-481A-9755-629F3CEB4588}" sibTransId="{B656D64F-FB7D-4EB1-8DD0-F185E3B73C01}"/>
    <dgm:cxn modelId="{09A03A6D-B47F-43A0-AFCA-A369EC6C8AE5}" srcId="{81FE087A-849D-410A-A94A-17A18C24821C}" destId="{006EF155-73FB-4F26-A349-963FDC218954}" srcOrd="0" destOrd="0" parTransId="{DD8F9746-DE6D-4BC8-ACB0-FE5EE7F893B0}" sibTransId="{1ADE7345-86B7-49A5-802F-6CFE55363A65}"/>
    <dgm:cxn modelId="{CE45754E-9740-428F-96BC-700265FDE8BF}" type="presOf" srcId="{D6BD99FE-B36B-4BE6-8086-FE1E07240FCB}" destId="{0E284F92-D455-4AFA-B7D7-549C9BCD516F}" srcOrd="0" destOrd="0" presId="urn:microsoft.com/office/officeart/2018/2/layout/IconVerticalSolidList"/>
    <dgm:cxn modelId="{6B550550-47EB-4FFD-BBD8-56C0DDF3ADEE}" type="presOf" srcId="{D878C360-E79B-440C-A85C-77EFB7698EEC}" destId="{231E8ECB-8F49-40C5-8425-8B8982AA79C1}" srcOrd="0" destOrd="0" presId="urn:microsoft.com/office/officeart/2018/2/layout/IconVerticalSolidList"/>
    <dgm:cxn modelId="{F6CFEB73-B138-4E39-90EE-9C61C289A3B6}" srcId="{A6B03680-B2CA-4CB9-84DD-6457AC0AC011}" destId="{B195E636-9008-4B38-BB77-E1C6CFD2514D}" srcOrd="0" destOrd="0" parTransId="{98B3E484-9A69-4C46-BEB7-AAEAA0D41030}" sibTransId="{F4A7BCBD-177E-4179-8ACE-3061F07A7F54}"/>
    <dgm:cxn modelId="{4F204D54-57A8-4E5D-A2E8-7F1FF4E757A2}" srcId="{C63694A4-5913-4D53-B451-5328C7723E63}" destId="{1AB3046B-A235-42C4-B5CE-A7EE72E5D145}" srcOrd="1" destOrd="0" parTransId="{58F9A2A9-ED4C-4255-8688-01A33F809D26}" sibTransId="{8656362A-6668-46E5-B075-6F69C7129A93}"/>
    <dgm:cxn modelId="{F189CD59-1259-4949-BB3F-3512023B37D2}" type="presOf" srcId="{E41F456A-B849-41DB-AD7C-0D40956F6194}" destId="{40013199-2005-4BB6-A894-87F5A0CBDBB4}" srcOrd="0" destOrd="0" presId="urn:microsoft.com/office/officeart/2018/2/layout/IconVerticalSolidList"/>
    <dgm:cxn modelId="{B671658B-AF30-4909-9927-1DB16D1D6289}" type="presOf" srcId="{A6B03680-B2CA-4CB9-84DD-6457AC0AC011}" destId="{167018EA-6FE6-4EBA-B604-7E2D5195F9C2}" srcOrd="0" destOrd="0" presId="urn:microsoft.com/office/officeart/2018/2/layout/IconVerticalSolidList"/>
    <dgm:cxn modelId="{F3DA4490-BB5D-4E0A-B833-50118F19E356}" srcId="{D6BD99FE-B36B-4BE6-8086-FE1E07240FCB}" destId="{4813CBC1-77C1-44E8-9C28-96515ACF09ED}" srcOrd="0" destOrd="0" parTransId="{C1B3EBA9-C901-4108-9D15-02A5703C91EA}" sibTransId="{46539B03-D821-415D-BA5B-09F0C28EF69B}"/>
    <dgm:cxn modelId="{17582092-EA79-4FAD-88E1-4E843BFF49C7}" type="presOf" srcId="{9DF6DEC5-946A-47EF-93B7-74CFADC26D4D}" destId="{40013199-2005-4BB6-A894-87F5A0CBDBB4}" srcOrd="0" destOrd="1" presId="urn:microsoft.com/office/officeart/2018/2/layout/IconVerticalSolidList"/>
    <dgm:cxn modelId="{30DDE893-FD21-4B6E-9414-55D179B6F34D}" type="presOf" srcId="{4A6B6EC8-E306-4D7D-8B3A-32A9439BEFB0}" destId="{BDC2AB38-2F55-4642-88D5-6CE7BB2A8084}" srcOrd="0" destOrd="0" presId="urn:microsoft.com/office/officeart/2018/2/layout/IconVerticalSolidList"/>
    <dgm:cxn modelId="{B5104097-54C9-485D-9C73-501543AA8533}" srcId="{C63694A4-5913-4D53-B451-5328C7723E63}" destId="{D878C360-E79B-440C-A85C-77EFB7698EEC}" srcOrd="3" destOrd="0" parTransId="{9A157C00-6976-4771-9EA2-3C8BBA700ED2}" sibTransId="{E6F1AEB5-EF1A-40DB-8FAC-FC4C1D723E1C}"/>
    <dgm:cxn modelId="{4037FB9C-B7C0-46D9-8E53-80FAE1B0E005}" type="presOf" srcId="{7808DD24-DC5C-4363-9BB3-BB2FCFC8DC08}" destId="{AE747C40-E0F1-4330-A005-6C8020637238}" srcOrd="0" destOrd="0" presId="urn:microsoft.com/office/officeart/2018/2/layout/IconVerticalSolidList"/>
    <dgm:cxn modelId="{878F97A8-DE08-486B-A4E5-EEF2D5FDAF44}" srcId="{C63694A4-5913-4D53-B451-5328C7723E63}" destId="{81FE087A-849D-410A-A94A-17A18C24821C}" srcOrd="0" destOrd="0" parTransId="{536F1283-5BA5-4E4A-A86E-98F9C0C22A88}" sibTransId="{2E36711B-ED34-4502-849C-EF401BC34120}"/>
    <dgm:cxn modelId="{7E6FDDB7-AD77-4F29-A6F9-D9795556598C}" srcId="{C63694A4-5913-4D53-B451-5328C7723E63}" destId="{8D53720E-2BC5-4535-8029-3473511CBA94}" srcOrd="6" destOrd="0" parTransId="{5F1CB781-48A6-4BAF-8146-FD9A7BB88A30}" sibTransId="{7A9B1B50-E9C6-473C-946F-24FED380AB9E}"/>
    <dgm:cxn modelId="{09764AB8-FBAF-4FB0-A061-C52434FA94C2}" srcId="{C63694A4-5913-4D53-B451-5328C7723E63}" destId="{22F4C801-55E3-4B6A-86F2-224D8BD1B509}" srcOrd="7" destOrd="0" parTransId="{1C7AD0C8-DDEF-40DC-96C7-35DFF769E313}" sibTransId="{F07F8AB0-356E-497D-B103-17BAFC26DB0E}"/>
    <dgm:cxn modelId="{A862F2BA-1C96-40C6-AFB8-AFC68D88F95D}" srcId="{C63694A4-5913-4D53-B451-5328C7723E63}" destId="{A6B03680-B2CA-4CB9-84DD-6457AC0AC011}" srcOrd="2" destOrd="0" parTransId="{3588E590-3151-4110-8FA6-3D73E62D3B0F}" sibTransId="{A9CFBC89-6531-4DD2-B0EA-08B5E1273698}"/>
    <dgm:cxn modelId="{C89A53BF-ECE1-4CB1-83D2-8B9139E71334}" srcId="{C63694A4-5913-4D53-B451-5328C7723E63}" destId="{7808DD24-DC5C-4363-9BB3-BB2FCFC8DC08}" srcOrd="5" destOrd="0" parTransId="{21C42510-AFAA-41AF-BC02-338F335105D2}" sibTransId="{8CA2D3D2-7D4E-42A0-A434-EE281266AE35}"/>
    <dgm:cxn modelId="{4F5729CB-33B7-456E-8135-CD2B59EE1F06}" type="presOf" srcId="{8D53720E-2BC5-4535-8029-3473511CBA94}" destId="{1A7427A7-7513-43F7-966C-5892A447A4DC}" srcOrd="0" destOrd="0" presId="urn:microsoft.com/office/officeart/2018/2/layout/IconVerticalSolidList"/>
    <dgm:cxn modelId="{D94434D2-218B-484C-B667-6551D4028504}" type="presOf" srcId="{81FE087A-849D-410A-A94A-17A18C24821C}" destId="{4E795D8F-746E-4353-AB81-6AA12C51E301}" srcOrd="0" destOrd="0" presId="urn:microsoft.com/office/officeart/2018/2/layout/IconVerticalSolidList"/>
    <dgm:cxn modelId="{AB0DABE2-920B-4661-9109-0C9BC13A51A6}" srcId="{C63694A4-5913-4D53-B451-5328C7723E63}" destId="{D6BD99FE-B36B-4BE6-8086-FE1E07240FCB}" srcOrd="4" destOrd="0" parTransId="{5E23310D-796E-4C5A-949D-7DA2E963FD09}" sibTransId="{FC3F356D-EE46-4A71-B522-B8B3B92B2FDD}"/>
    <dgm:cxn modelId="{0067D2E7-B984-4B36-A352-4F18C1FDA93C}" srcId="{22F4C801-55E3-4B6A-86F2-224D8BD1B509}" destId="{E41F456A-B849-41DB-AD7C-0D40956F6194}" srcOrd="0" destOrd="0" parTransId="{C7C2B10C-9D5B-4932-BEF9-4CF5C4BD5088}" sibTransId="{80E734CB-320D-4632-9D3D-B7D9DE14F08C}"/>
    <dgm:cxn modelId="{B8C34EEC-EA32-4F18-84DE-FB5FAA08DD08}" type="presOf" srcId="{6BE753C0-FAD6-46E7-B8AD-44F922BE4A89}" destId="{825A5B02-826B-4F4A-AFF2-52AA18B029D4}" srcOrd="0" destOrd="0" presId="urn:microsoft.com/office/officeart/2018/2/layout/IconVerticalSolidList"/>
    <dgm:cxn modelId="{09823AF6-9982-41AD-90D2-C180339823E2}" srcId="{D878C360-E79B-440C-A85C-77EFB7698EEC}" destId="{4A6B6EC8-E306-4D7D-8B3A-32A9439BEFB0}" srcOrd="0" destOrd="0" parTransId="{9DD53E83-F759-4621-A478-E6DD4A5246FD}" sibTransId="{C44BC222-AD3F-4505-BDC6-24AF3D4697D7}"/>
    <dgm:cxn modelId="{E30D09F8-C167-4D32-9619-3CDB73DB9EA6}" type="presOf" srcId="{C63694A4-5913-4D53-B451-5328C7723E63}" destId="{8E135697-D122-4915-A91E-7CE9AC776898}" srcOrd="0" destOrd="0" presId="urn:microsoft.com/office/officeart/2018/2/layout/IconVerticalSolidList"/>
    <dgm:cxn modelId="{8E59AAFD-329F-4663-959B-9663DCF24DA3}" type="presOf" srcId="{22F4C801-55E3-4B6A-86F2-224D8BD1B509}" destId="{5CBE1524-CD60-4194-89C5-73453744F3F4}" srcOrd="0" destOrd="0" presId="urn:microsoft.com/office/officeart/2018/2/layout/IconVerticalSolidList"/>
    <dgm:cxn modelId="{B751FB23-DB70-466D-9F1E-D941FEBEAD6F}" type="presParOf" srcId="{8E135697-D122-4915-A91E-7CE9AC776898}" destId="{BEBE40A0-5F4C-4BC1-B363-0691A67451B6}" srcOrd="0" destOrd="0" presId="urn:microsoft.com/office/officeart/2018/2/layout/IconVerticalSolidList"/>
    <dgm:cxn modelId="{454B1245-74EF-4336-8836-DF13688DDEEF}" type="presParOf" srcId="{BEBE40A0-5F4C-4BC1-B363-0691A67451B6}" destId="{FE213532-781F-448B-84DF-43EBF0948B05}" srcOrd="0" destOrd="0" presId="urn:microsoft.com/office/officeart/2018/2/layout/IconVerticalSolidList"/>
    <dgm:cxn modelId="{F3C28262-4FDB-44E5-B3AD-E41A7550DE98}" type="presParOf" srcId="{BEBE40A0-5F4C-4BC1-B363-0691A67451B6}" destId="{AFEC7789-CDC1-4F58-A344-B50A624CCB87}" srcOrd="1" destOrd="0" presId="urn:microsoft.com/office/officeart/2018/2/layout/IconVerticalSolidList"/>
    <dgm:cxn modelId="{D53D9A29-0A01-459B-82CB-062FDFFAC36B}" type="presParOf" srcId="{BEBE40A0-5F4C-4BC1-B363-0691A67451B6}" destId="{DDD3A18C-56EB-4A1D-9FDA-104FA4031C90}" srcOrd="2" destOrd="0" presId="urn:microsoft.com/office/officeart/2018/2/layout/IconVerticalSolidList"/>
    <dgm:cxn modelId="{6E4B2F72-32D5-4BA7-BB03-731282549CEA}" type="presParOf" srcId="{BEBE40A0-5F4C-4BC1-B363-0691A67451B6}" destId="{4E795D8F-746E-4353-AB81-6AA12C51E301}" srcOrd="3" destOrd="0" presId="urn:microsoft.com/office/officeart/2018/2/layout/IconVerticalSolidList"/>
    <dgm:cxn modelId="{399C378E-2C4B-4AEB-8676-34B4CA557989}" type="presParOf" srcId="{BEBE40A0-5F4C-4BC1-B363-0691A67451B6}" destId="{6F8FE0FC-BDE7-4D21-9127-26F1189316F7}" srcOrd="4" destOrd="0" presId="urn:microsoft.com/office/officeart/2018/2/layout/IconVerticalSolidList"/>
    <dgm:cxn modelId="{A3F4316F-B217-4CF5-A528-BE35110B6921}" type="presParOf" srcId="{8E135697-D122-4915-A91E-7CE9AC776898}" destId="{0C0DCBC1-3C3F-4578-87A2-B1A3DE93F17A}" srcOrd="1" destOrd="0" presId="urn:microsoft.com/office/officeart/2018/2/layout/IconVerticalSolidList"/>
    <dgm:cxn modelId="{7DB5716D-0A7E-4FF3-99EE-F860CD411C74}" type="presParOf" srcId="{8E135697-D122-4915-A91E-7CE9AC776898}" destId="{8B25FB4C-FC54-4BA4-BA10-075CFE540A67}" srcOrd="2" destOrd="0" presId="urn:microsoft.com/office/officeart/2018/2/layout/IconVerticalSolidList"/>
    <dgm:cxn modelId="{D9C78E45-2B8C-444C-8B42-F1D0B19AA2B5}" type="presParOf" srcId="{8B25FB4C-FC54-4BA4-BA10-075CFE540A67}" destId="{8D99F91F-D720-4807-8F3F-58430EABBB6B}" srcOrd="0" destOrd="0" presId="urn:microsoft.com/office/officeart/2018/2/layout/IconVerticalSolidList"/>
    <dgm:cxn modelId="{BBADF168-3B00-437B-B6D3-797D9B53FF56}" type="presParOf" srcId="{8B25FB4C-FC54-4BA4-BA10-075CFE540A67}" destId="{D81D70AB-BB9A-4A36-8517-1418CD8FB69F}" srcOrd="1" destOrd="0" presId="urn:microsoft.com/office/officeart/2018/2/layout/IconVerticalSolidList"/>
    <dgm:cxn modelId="{1B3C2655-74D6-4EA1-9524-ACB3635F3EA2}" type="presParOf" srcId="{8B25FB4C-FC54-4BA4-BA10-075CFE540A67}" destId="{469A28FA-6C00-424D-B72B-73E37B5DE346}" srcOrd="2" destOrd="0" presId="urn:microsoft.com/office/officeart/2018/2/layout/IconVerticalSolidList"/>
    <dgm:cxn modelId="{B1B48188-E7ED-4318-BEC6-FA3198CBD8E3}" type="presParOf" srcId="{8B25FB4C-FC54-4BA4-BA10-075CFE540A67}" destId="{C96D0C57-7427-433E-90CF-A0DA94E4FD93}" srcOrd="3" destOrd="0" presId="urn:microsoft.com/office/officeart/2018/2/layout/IconVerticalSolidList"/>
    <dgm:cxn modelId="{F962DA4A-BB24-475D-8933-2F6DD0D8EA38}" type="presParOf" srcId="{8B25FB4C-FC54-4BA4-BA10-075CFE540A67}" destId="{CE850322-8A76-4053-8BC3-AFE0EF95F3A1}" srcOrd="4" destOrd="0" presId="urn:microsoft.com/office/officeart/2018/2/layout/IconVerticalSolidList"/>
    <dgm:cxn modelId="{8B80B30D-5D61-49C1-9289-3C467704247B}" type="presParOf" srcId="{8E135697-D122-4915-A91E-7CE9AC776898}" destId="{A6AA1374-AA15-4AA6-ABCC-FDFF0C4801B2}" srcOrd="3" destOrd="0" presId="urn:microsoft.com/office/officeart/2018/2/layout/IconVerticalSolidList"/>
    <dgm:cxn modelId="{C3788E81-95B8-4054-BA54-A7760CB34F60}" type="presParOf" srcId="{8E135697-D122-4915-A91E-7CE9AC776898}" destId="{401825B1-86C0-4083-B712-5F74350D0A12}" srcOrd="4" destOrd="0" presId="urn:microsoft.com/office/officeart/2018/2/layout/IconVerticalSolidList"/>
    <dgm:cxn modelId="{FD999D99-D67B-4590-B57B-933244DC7175}" type="presParOf" srcId="{401825B1-86C0-4083-B712-5F74350D0A12}" destId="{EABC6BDE-3E97-4766-BE52-2D25993A1714}" srcOrd="0" destOrd="0" presId="urn:microsoft.com/office/officeart/2018/2/layout/IconVerticalSolidList"/>
    <dgm:cxn modelId="{7BE4D567-1768-4B37-AC5C-EC89EED227DC}" type="presParOf" srcId="{401825B1-86C0-4083-B712-5F74350D0A12}" destId="{43C4B29C-B216-4185-9F5F-38A2E1971FDB}" srcOrd="1" destOrd="0" presId="urn:microsoft.com/office/officeart/2018/2/layout/IconVerticalSolidList"/>
    <dgm:cxn modelId="{8AA43ECB-E6D2-425E-8255-EEF12525A6D0}" type="presParOf" srcId="{401825B1-86C0-4083-B712-5F74350D0A12}" destId="{6DDCE47E-A9AE-4A22-A846-A010C1F89B15}" srcOrd="2" destOrd="0" presId="urn:microsoft.com/office/officeart/2018/2/layout/IconVerticalSolidList"/>
    <dgm:cxn modelId="{B950B5A4-22BB-450A-AB8F-054A9D14764B}" type="presParOf" srcId="{401825B1-86C0-4083-B712-5F74350D0A12}" destId="{167018EA-6FE6-4EBA-B604-7E2D5195F9C2}" srcOrd="3" destOrd="0" presId="urn:microsoft.com/office/officeart/2018/2/layout/IconVerticalSolidList"/>
    <dgm:cxn modelId="{8EAA856D-D173-4581-BAEB-DA011E5DD551}" type="presParOf" srcId="{401825B1-86C0-4083-B712-5F74350D0A12}" destId="{2A21CAF8-2407-457C-B3DB-D29C6D9287D4}" srcOrd="4" destOrd="0" presId="urn:microsoft.com/office/officeart/2018/2/layout/IconVerticalSolidList"/>
    <dgm:cxn modelId="{E6BF681A-1812-4097-B4A2-88B381A3D896}" type="presParOf" srcId="{8E135697-D122-4915-A91E-7CE9AC776898}" destId="{2DC91239-07F5-48D1-9B45-C1B456695A7D}" srcOrd="5" destOrd="0" presId="urn:microsoft.com/office/officeart/2018/2/layout/IconVerticalSolidList"/>
    <dgm:cxn modelId="{F491F718-9734-4404-B9EE-7E6CBA81FD78}" type="presParOf" srcId="{8E135697-D122-4915-A91E-7CE9AC776898}" destId="{471818AD-24B1-4716-9C92-FFF9FD066C50}" srcOrd="6" destOrd="0" presId="urn:microsoft.com/office/officeart/2018/2/layout/IconVerticalSolidList"/>
    <dgm:cxn modelId="{B244726F-0DA7-48B5-8B68-CC3876B38173}" type="presParOf" srcId="{471818AD-24B1-4716-9C92-FFF9FD066C50}" destId="{30881154-1843-48B2-BAB6-A5FA08B54287}" srcOrd="0" destOrd="0" presId="urn:microsoft.com/office/officeart/2018/2/layout/IconVerticalSolidList"/>
    <dgm:cxn modelId="{0127A521-2E6F-455D-94E3-6A3330964E34}" type="presParOf" srcId="{471818AD-24B1-4716-9C92-FFF9FD066C50}" destId="{3736C3D2-F15B-4207-8CFA-181B8052CD52}" srcOrd="1" destOrd="0" presId="urn:microsoft.com/office/officeart/2018/2/layout/IconVerticalSolidList"/>
    <dgm:cxn modelId="{73D895F5-DC9C-4829-93B7-ED11D33D12D1}" type="presParOf" srcId="{471818AD-24B1-4716-9C92-FFF9FD066C50}" destId="{EA2CC21C-D911-4AD1-B8B6-CEFA43038601}" srcOrd="2" destOrd="0" presId="urn:microsoft.com/office/officeart/2018/2/layout/IconVerticalSolidList"/>
    <dgm:cxn modelId="{105A6139-BCF3-46E5-B563-D7023A8E50FB}" type="presParOf" srcId="{471818AD-24B1-4716-9C92-FFF9FD066C50}" destId="{231E8ECB-8F49-40C5-8425-8B8982AA79C1}" srcOrd="3" destOrd="0" presId="urn:microsoft.com/office/officeart/2018/2/layout/IconVerticalSolidList"/>
    <dgm:cxn modelId="{6D66C294-BE60-4395-9234-DEDC0EA45377}" type="presParOf" srcId="{471818AD-24B1-4716-9C92-FFF9FD066C50}" destId="{BDC2AB38-2F55-4642-88D5-6CE7BB2A8084}" srcOrd="4" destOrd="0" presId="urn:microsoft.com/office/officeart/2018/2/layout/IconVerticalSolidList"/>
    <dgm:cxn modelId="{8CF920E6-471E-4847-A5FA-CE426DF51365}" type="presParOf" srcId="{8E135697-D122-4915-A91E-7CE9AC776898}" destId="{2722BDE8-8C8B-4041-B590-9E0FDBF73D06}" srcOrd="7" destOrd="0" presId="urn:microsoft.com/office/officeart/2018/2/layout/IconVerticalSolidList"/>
    <dgm:cxn modelId="{092742BF-6187-4954-B49F-178ACC90ED43}" type="presParOf" srcId="{8E135697-D122-4915-A91E-7CE9AC776898}" destId="{08CCF911-93C2-417C-98D5-E12F7E969BF1}" srcOrd="8" destOrd="0" presId="urn:microsoft.com/office/officeart/2018/2/layout/IconVerticalSolidList"/>
    <dgm:cxn modelId="{4C2D02C3-7BF2-4F32-9FD9-DD34FA11CC92}" type="presParOf" srcId="{08CCF911-93C2-417C-98D5-E12F7E969BF1}" destId="{9DBE0E0B-909A-4092-9ACC-E66A8908E743}" srcOrd="0" destOrd="0" presId="urn:microsoft.com/office/officeart/2018/2/layout/IconVerticalSolidList"/>
    <dgm:cxn modelId="{E9D62F1A-23E7-4222-BDED-5162995B3716}" type="presParOf" srcId="{08CCF911-93C2-417C-98D5-E12F7E969BF1}" destId="{C1C9FE6B-58D3-470F-B0CA-5BCEE6D6069A}" srcOrd="1" destOrd="0" presId="urn:microsoft.com/office/officeart/2018/2/layout/IconVerticalSolidList"/>
    <dgm:cxn modelId="{FC013F25-D81F-4708-B43D-E12C48D91224}" type="presParOf" srcId="{08CCF911-93C2-417C-98D5-E12F7E969BF1}" destId="{02C64990-749D-4BA7-B272-15BAA2D3FF15}" srcOrd="2" destOrd="0" presId="urn:microsoft.com/office/officeart/2018/2/layout/IconVerticalSolidList"/>
    <dgm:cxn modelId="{EF5E66FE-DCAC-482B-8A73-626529C19635}" type="presParOf" srcId="{08CCF911-93C2-417C-98D5-E12F7E969BF1}" destId="{0E284F92-D455-4AFA-B7D7-549C9BCD516F}" srcOrd="3" destOrd="0" presId="urn:microsoft.com/office/officeart/2018/2/layout/IconVerticalSolidList"/>
    <dgm:cxn modelId="{C241FD21-BB66-49A4-AEBF-4B130EA13CCA}" type="presParOf" srcId="{08CCF911-93C2-417C-98D5-E12F7E969BF1}" destId="{4096490D-239D-4945-A14F-DD69A6F268F0}" srcOrd="4" destOrd="0" presId="urn:microsoft.com/office/officeart/2018/2/layout/IconVerticalSolidList"/>
    <dgm:cxn modelId="{2FB0176F-E81D-41B4-95FB-1BA2ED6E205D}" type="presParOf" srcId="{8E135697-D122-4915-A91E-7CE9AC776898}" destId="{6D83DE2B-FB25-489B-B843-6A4218178A52}" srcOrd="9" destOrd="0" presId="urn:microsoft.com/office/officeart/2018/2/layout/IconVerticalSolidList"/>
    <dgm:cxn modelId="{B2E8934F-43BD-4841-9702-4A8D84E90F6B}" type="presParOf" srcId="{8E135697-D122-4915-A91E-7CE9AC776898}" destId="{1ADDD44D-202B-4709-96F5-8A96A0729F9A}" srcOrd="10" destOrd="0" presId="urn:microsoft.com/office/officeart/2018/2/layout/IconVerticalSolidList"/>
    <dgm:cxn modelId="{45F70307-7678-49F2-9A39-8179FF44302E}" type="presParOf" srcId="{1ADDD44D-202B-4709-96F5-8A96A0729F9A}" destId="{7CEFDF59-A6AE-4E98-A935-ADA8E67001CE}" srcOrd="0" destOrd="0" presId="urn:microsoft.com/office/officeart/2018/2/layout/IconVerticalSolidList"/>
    <dgm:cxn modelId="{99B636EB-84DD-45C0-A14A-EAB2E550F109}" type="presParOf" srcId="{1ADDD44D-202B-4709-96F5-8A96A0729F9A}" destId="{8D6C9713-842F-49BA-9316-4DD315ED71DC}" srcOrd="1" destOrd="0" presId="urn:microsoft.com/office/officeart/2018/2/layout/IconVerticalSolidList"/>
    <dgm:cxn modelId="{0377CBF5-217C-4A55-9758-B017E7B34FB2}" type="presParOf" srcId="{1ADDD44D-202B-4709-96F5-8A96A0729F9A}" destId="{94B7A419-BADB-40CE-9C19-D49BC592871C}" srcOrd="2" destOrd="0" presId="urn:microsoft.com/office/officeart/2018/2/layout/IconVerticalSolidList"/>
    <dgm:cxn modelId="{0B93C739-A8C6-46DB-84EB-C6D06E1E040C}" type="presParOf" srcId="{1ADDD44D-202B-4709-96F5-8A96A0729F9A}" destId="{AE747C40-E0F1-4330-A005-6C8020637238}" srcOrd="3" destOrd="0" presId="urn:microsoft.com/office/officeart/2018/2/layout/IconVerticalSolidList"/>
    <dgm:cxn modelId="{0152C8B3-C0EE-4CA4-9109-7A1EE0865137}" type="presParOf" srcId="{1ADDD44D-202B-4709-96F5-8A96A0729F9A}" destId="{106C55E5-7A29-4F5D-A247-B9FED56978D2}" srcOrd="4" destOrd="0" presId="urn:microsoft.com/office/officeart/2018/2/layout/IconVerticalSolidList"/>
    <dgm:cxn modelId="{D454ED4E-F8F1-4758-9091-A477071CAB01}" type="presParOf" srcId="{8E135697-D122-4915-A91E-7CE9AC776898}" destId="{75818726-772C-4EAC-8B58-72CD0AE69A3B}" srcOrd="11" destOrd="0" presId="urn:microsoft.com/office/officeart/2018/2/layout/IconVerticalSolidList"/>
    <dgm:cxn modelId="{41EF3E48-4767-4240-A8CE-ECF6F0D9BD7C}" type="presParOf" srcId="{8E135697-D122-4915-A91E-7CE9AC776898}" destId="{DDBA5266-5AAF-4CCF-8FBA-5E4B6B2FAF7F}" srcOrd="12" destOrd="0" presId="urn:microsoft.com/office/officeart/2018/2/layout/IconVerticalSolidList"/>
    <dgm:cxn modelId="{0480754E-DE3F-4531-AA9F-8A2F0735D127}" type="presParOf" srcId="{DDBA5266-5AAF-4CCF-8FBA-5E4B6B2FAF7F}" destId="{4CD7D7A5-B4F8-4E7F-82E4-BA784757353B}" srcOrd="0" destOrd="0" presId="urn:microsoft.com/office/officeart/2018/2/layout/IconVerticalSolidList"/>
    <dgm:cxn modelId="{5B46B5BF-7609-4F60-B9F1-E71BC3F6D2B9}" type="presParOf" srcId="{DDBA5266-5AAF-4CCF-8FBA-5E4B6B2FAF7F}" destId="{63FCA551-AA82-42FA-8275-D1EC3136A573}" srcOrd="1" destOrd="0" presId="urn:microsoft.com/office/officeart/2018/2/layout/IconVerticalSolidList"/>
    <dgm:cxn modelId="{07503FAE-D09B-4919-891D-C9ED5C1FD54B}" type="presParOf" srcId="{DDBA5266-5AAF-4CCF-8FBA-5E4B6B2FAF7F}" destId="{E7B15332-4365-4354-B465-1EF7F4EB91D1}" srcOrd="2" destOrd="0" presId="urn:microsoft.com/office/officeart/2018/2/layout/IconVerticalSolidList"/>
    <dgm:cxn modelId="{DF132DBD-D339-4FB0-88AA-F1C77E4FFED8}" type="presParOf" srcId="{DDBA5266-5AAF-4CCF-8FBA-5E4B6B2FAF7F}" destId="{1A7427A7-7513-43F7-966C-5892A447A4DC}" srcOrd="3" destOrd="0" presId="urn:microsoft.com/office/officeart/2018/2/layout/IconVerticalSolidList"/>
    <dgm:cxn modelId="{319079AA-1049-4BD4-BBF5-5E3FC3B522D4}" type="presParOf" srcId="{DDBA5266-5AAF-4CCF-8FBA-5E4B6B2FAF7F}" destId="{825A5B02-826B-4F4A-AFF2-52AA18B029D4}" srcOrd="4" destOrd="0" presId="urn:microsoft.com/office/officeart/2018/2/layout/IconVerticalSolidList"/>
    <dgm:cxn modelId="{BFD06813-0CBD-4C63-981C-F11FDA71689C}" type="presParOf" srcId="{8E135697-D122-4915-A91E-7CE9AC776898}" destId="{5536786E-2661-4C61-969B-5CCF30526914}" srcOrd="13" destOrd="0" presId="urn:microsoft.com/office/officeart/2018/2/layout/IconVerticalSolidList"/>
    <dgm:cxn modelId="{A1F1199B-80A5-43A2-BB33-7D1E82BDE87D}" type="presParOf" srcId="{8E135697-D122-4915-A91E-7CE9AC776898}" destId="{58921555-8F43-4BD1-B6A0-9A8A6C01720D}" srcOrd="14" destOrd="0" presId="urn:microsoft.com/office/officeart/2018/2/layout/IconVerticalSolidList"/>
    <dgm:cxn modelId="{13D57296-AFEF-4382-8732-D511740AAAEF}" type="presParOf" srcId="{58921555-8F43-4BD1-B6A0-9A8A6C01720D}" destId="{30EC29E1-A69A-419C-B719-EEFDBA36AF9D}" srcOrd="0" destOrd="0" presId="urn:microsoft.com/office/officeart/2018/2/layout/IconVerticalSolidList"/>
    <dgm:cxn modelId="{691B020E-AEA4-4A2A-8E55-A66C6DECEDC8}" type="presParOf" srcId="{58921555-8F43-4BD1-B6A0-9A8A6C01720D}" destId="{FA254A5D-7848-483B-8520-27BFAEE0C760}" srcOrd="1" destOrd="0" presId="urn:microsoft.com/office/officeart/2018/2/layout/IconVerticalSolidList"/>
    <dgm:cxn modelId="{8E0F904F-454C-4DE8-B51A-8ED88E725788}" type="presParOf" srcId="{58921555-8F43-4BD1-B6A0-9A8A6C01720D}" destId="{247B6055-FA53-4A7F-BE80-52FF2B19997D}" srcOrd="2" destOrd="0" presId="urn:microsoft.com/office/officeart/2018/2/layout/IconVerticalSolidList"/>
    <dgm:cxn modelId="{864C664E-C7FC-4019-9C60-57E5BE7931F7}" type="presParOf" srcId="{58921555-8F43-4BD1-B6A0-9A8A6C01720D}" destId="{5CBE1524-CD60-4194-89C5-73453744F3F4}" srcOrd="3" destOrd="0" presId="urn:microsoft.com/office/officeart/2018/2/layout/IconVerticalSolidList"/>
    <dgm:cxn modelId="{9197F812-E884-4C0C-87E1-AD6ADC525ACC}" type="presParOf" srcId="{58921555-8F43-4BD1-B6A0-9A8A6C01720D}" destId="{40013199-2005-4BB6-A894-87F5A0CBDBB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4EF51-444C-425C-B02B-DC163C430541}" type="doc">
      <dgm:prSet loTypeId="urn:microsoft.com/office/officeart/2008/layout/VerticalCircleList" loCatId="list" qsTypeId="urn:microsoft.com/office/officeart/2005/8/quickstyle/simple5" qsCatId="simple" csTypeId="urn:microsoft.com/office/officeart/2005/8/colors/colorful1" csCatId="colorful" phldr="1"/>
      <dgm:spPr/>
      <dgm:t>
        <a:bodyPr/>
        <a:lstStyle/>
        <a:p>
          <a:endParaRPr lang="en-US"/>
        </a:p>
      </dgm:t>
    </dgm:pt>
    <dgm:pt modelId="{4130572E-1ECE-4B25-B6F5-A5C632B3FB4D}">
      <dgm:prSet phldrT="[Text]"/>
      <dgm:spPr/>
      <dgm:t>
        <a:bodyPr/>
        <a:lstStyle/>
        <a:p>
          <a:pPr algn="ctr"/>
          <a:r>
            <a:rPr lang="en-US" dirty="0"/>
            <a:t>Who?</a:t>
          </a:r>
        </a:p>
      </dgm:t>
    </dgm:pt>
    <dgm:pt modelId="{2D329E43-EA70-4876-BD0C-3B6E648F40BD}" type="parTrans" cxnId="{DEC57F6C-DE04-4C42-BF84-A8AC96E95B0F}">
      <dgm:prSet/>
      <dgm:spPr/>
      <dgm:t>
        <a:bodyPr/>
        <a:lstStyle/>
        <a:p>
          <a:endParaRPr lang="en-US"/>
        </a:p>
      </dgm:t>
    </dgm:pt>
    <dgm:pt modelId="{0848454C-6550-4880-8A4C-588F080247B1}" type="sibTrans" cxnId="{DEC57F6C-DE04-4C42-BF84-A8AC96E95B0F}">
      <dgm:prSet/>
      <dgm:spPr/>
      <dgm:t>
        <a:bodyPr/>
        <a:lstStyle/>
        <a:p>
          <a:endParaRPr lang="en-US"/>
        </a:p>
      </dgm:t>
    </dgm:pt>
    <dgm:pt modelId="{EE41740D-4B57-4140-8568-CC312C53B4AD}">
      <dgm:prSet phldrT="[Text]"/>
      <dgm:spPr/>
      <dgm:t>
        <a:bodyPr/>
        <a:lstStyle/>
        <a:p>
          <a:r>
            <a:rPr lang="en-US" dirty="0">
              <a:ea typeface="+mj-lt"/>
              <a:cs typeface="+mj-lt"/>
            </a:rPr>
            <a:t>Main target end user/customer segment</a:t>
          </a:r>
          <a:r>
            <a:rPr lang="en-US" b="1" dirty="0"/>
            <a:t> </a:t>
          </a:r>
          <a:endParaRPr lang="en-US" dirty="0"/>
        </a:p>
      </dgm:t>
    </dgm:pt>
    <dgm:pt modelId="{79EC135B-48D0-42A1-AF7F-26036FBD1C42}" type="parTrans" cxnId="{74EC26A6-35DD-4FE2-BDF4-B5F9295A0598}">
      <dgm:prSet/>
      <dgm:spPr/>
      <dgm:t>
        <a:bodyPr/>
        <a:lstStyle/>
        <a:p>
          <a:endParaRPr lang="en-US"/>
        </a:p>
      </dgm:t>
    </dgm:pt>
    <dgm:pt modelId="{F335A34F-427A-4C54-B97A-51E49539588A}" type="sibTrans" cxnId="{74EC26A6-35DD-4FE2-BDF4-B5F9295A0598}">
      <dgm:prSet/>
      <dgm:spPr/>
      <dgm:t>
        <a:bodyPr/>
        <a:lstStyle/>
        <a:p>
          <a:endParaRPr lang="en-US"/>
        </a:p>
      </dgm:t>
    </dgm:pt>
    <dgm:pt modelId="{9D6946C4-51A0-4D40-B9F6-FFD00C7EF1C0}" type="pres">
      <dgm:prSet presAssocID="{90C4EF51-444C-425C-B02B-DC163C430541}" presName="Name0" presStyleCnt="0">
        <dgm:presLayoutVars>
          <dgm:dir/>
        </dgm:presLayoutVars>
      </dgm:prSet>
      <dgm:spPr/>
    </dgm:pt>
    <dgm:pt modelId="{B317B768-7A2A-4418-8810-6D9C4D378D57}" type="pres">
      <dgm:prSet presAssocID="{4130572E-1ECE-4B25-B6F5-A5C632B3FB4D}" presName="withChildren" presStyleCnt="0"/>
      <dgm:spPr/>
    </dgm:pt>
    <dgm:pt modelId="{80092A73-4894-433B-9E35-18E0BF192A02}" type="pres">
      <dgm:prSet presAssocID="{4130572E-1ECE-4B25-B6F5-A5C632B3FB4D}" presName="bigCircle" presStyleLbl="vennNode1" presStyleIdx="0" presStyleCnt="2" custScaleX="110325"/>
      <dgm:spPr/>
    </dgm:pt>
    <dgm:pt modelId="{E9713969-3E49-495F-9003-4D9A19C4933D}" type="pres">
      <dgm:prSet presAssocID="{4130572E-1ECE-4B25-B6F5-A5C632B3FB4D}" presName="medCircle" presStyleLbl="vennNode1" presStyleIdx="1" presStyleCnt="2" custLinFactNeighborX="-12767" custLinFactNeighborY="-7660"/>
      <dgm:spPr/>
    </dgm:pt>
    <dgm:pt modelId="{14E6B33A-B4ED-48D4-A7D7-0CFFD24B29EE}" type="pres">
      <dgm:prSet presAssocID="{4130572E-1ECE-4B25-B6F5-A5C632B3FB4D}" presName="txLvl1" presStyleLbl="revTx" presStyleIdx="0" presStyleCnt="2" custLinFactNeighborX="-12028"/>
      <dgm:spPr/>
    </dgm:pt>
    <dgm:pt modelId="{7ADC36E7-7F48-4757-9006-031580858547}" type="pres">
      <dgm:prSet presAssocID="{4130572E-1ECE-4B25-B6F5-A5C632B3FB4D}" presName="lin" presStyleCnt="0"/>
      <dgm:spPr/>
    </dgm:pt>
    <dgm:pt modelId="{958589AF-576B-462D-A8C9-B00A45CD197C}" type="pres">
      <dgm:prSet presAssocID="{EE41740D-4B57-4140-8568-CC312C53B4AD}" presName="txLvl2" presStyleLbl="revTx" presStyleIdx="1" presStyleCnt="2" custScaleX="101825" custScaleY="93261" custLinFactNeighborX="3946" custLinFactNeighborY="9191"/>
      <dgm:spPr/>
    </dgm:pt>
  </dgm:ptLst>
  <dgm:cxnLst>
    <dgm:cxn modelId="{30C9D716-DAFB-48B9-A0B1-376F729541CD}" type="presOf" srcId="{90C4EF51-444C-425C-B02B-DC163C430541}" destId="{9D6946C4-51A0-4D40-B9F6-FFD00C7EF1C0}" srcOrd="0" destOrd="0" presId="urn:microsoft.com/office/officeart/2008/layout/VerticalCircleList"/>
    <dgm:cxn modelId="{DEC57F6C-DE04-4C42-BF84-A8AC96E95B0F}" srcId="{90C4EF51-444C-425C-B02B-DC163C430541}" destId="{4130572E-1ECE-4B25-B6F5-A5C632B3FB4D}" srcOrd="0" destOrd="0" parTransId="{2D329E43-EA70-4876-BD0C-3B6E648F40BD}" sibTransId="{0848454C-6550-4880-8A4C-588F080247B1}"/>
    <dgm:cxn modelId="{94F0958B-CFDE-4035-A448-AFD35D74F422}" type="presOf" srcId="{EE41740D-4B57-4140-8568-CC312C53B4AD}" destId="{958589AF-576B-462D-A8C9-B00A45CD197C}" srcOrd="0" destOrd="0" presId="urn:microsoft.com/office/officeart/2008/layout/VerticalCircleList"/>
    <dgm:cxn modelId="{74EC26A6-35DD-4FE2-BDF4-B5F9295A0598}" srcId="{4130572E-1ECE-4B25-B6F5-A5C632B3FB4D}" destId="{EE41740D-4B57-4140-8568-CC312C53B4AD}" srcOrd="0" destOrd="0" parTransId="{79EC135B-48D0-42A1-AF7F-26036FBD1C42}" sibTransId="{F335A34F-427A-4C54-B97A-51E49539588A}"/>
    <dgm:cxn modelId="{3024B1EB-336C-48F9-ACE0-DCAB9697FB4C}" type="presOf" srcId="{4130572E-1ECE-4B25-B6F5-A5C632B3FB4D}" destId="{14E6B33A-B4ED-48D4-A7D7-0CFFD24B29EE}" srcOrd="0" destOrd="0" presId="urn:microsoft.com/office/officeart/2008/layout/VerticalCircleList"/>
    <dgm:cxn modelId="{D34C53D1-5CB1-445A-BEB5-DCB0D262A774}" type="presParOf" srcId="{9D6946C4-51A0-4D40-B9F6-FFD00C7EF1C0}" destId="{B317B768-7A2A-4418-8810-6D9C4D378D57}" srcOrd="0" destOrd="0" presId="urn:microsoft.com/office/officeart/2008/layout/VerticalCircleList"/>
    <dgm:cxn modelId="{BF18CB3F-DD09-4AFB-ADAA-BD9B941FD505}" type="presParOf" srcId="{B317B768-7A2A-4418-8810-6D9C4D378D57}" destId="{80092A73-4894-433B-9E35-18E0BF192A02}" srcOrd="0" destOrd="0" presId="urn:microsoft.com/office/officeart/2008/layout/VerticalCircleList"/>
    <dgm:cxn modelId="{E2EC443F-3497-4872-BD55-727F1D53CF32}" type="presParOf" srcId="{B317B768-7A2A-4418-8810-6D9C4D378D57}" destId="{E9713969-3E49-495F-9003-4D9A19C4933D}" srcOrd="1" destOrd="0" presId="urn:microsoft.com/office/officeart/2008/layout/VerticalCircleList"/>
    <dgm:cxn modelId="{84992792-652C-499C-8C73-FC4E5D29E6D0}" type="presParOf" srcId="{B317B768-7A2A-4418-8810-6D9C4D378D57}" destId="{14E6B33A-B4ED-48D4-A7D7-0CFFD24B29EE}" srcOrd="2" destOrd="0" presId="urn:microsoft.com/office/officeart/2008/layout/VerticalCircleList"/>
    <dgm:cxn modelId="{BDA3B4D8-1591-4884-A676-FE357421C034}" type="presParOf" srcId="{B317B768-7A2A-4418-8810-6D9C4D378D57}" destId="{7ADC36E7-7F48-4757-9006-031580858547}" srcOrd="3" destOrd="0" presId="urn:microsoft.com/office/officeart/2008/layout/VerticalCircleList"/>
    <dgm:cxn modelId="{00BA52DF-D8DD-409E-9CFB-B957DBDDA098}" type="presParOf" srcId="{7ADC36E7-7F48-4757-9006-031580858547}" destId="{958589AF-576B-462D-A8C9-B00A45CD197C}" srcOrd="0"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0E8154-A2E7-41E5-A894-06B257B69992}"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n-US"/>
        </a:p>
      </dgm:t>
    </dgm:pt>
    <dgm:pt modelId="{493E7EAD-CAC3-44BA-BF44-6FCA1306D40C}">
      <dgm:prSet phldrT="[Text]"/>
      <dgm:spPr/>
      <dgm:t>
        <a:bodyPr/>
        <a:lstStyle/>
        <a:p>
          <a:r>
            <a:rPr lang="en-US" dirty="0"/>
            <a:t>Research</a:t>
          </a:r>
        </a:p>
      </dgm:t>
    </dgm:pt>
    <dgm:pt modelId="{62AACC3E-5280-4DD6-935E-4623A27BD228}" type="parTrans" cxnId="{AFDAC2BB-BC4E-479C-AE13-9CCED78F417C}">
      <dgm:prSet/>
      <dgm:spPr/>
      <dgm:t>
        <a:bodyPr/>
        <a:lstStyle/>
        <a:p>
          <a:endParaRPr lang="en-US"/>
        </a:p>
      </dgm:t>
    </dgm:pt>
    <dgm:pt modelId="{F10AE353-D22D-452C-9562-48CCBEB96C38}" type="sibTrans" cxnId="{AFDAC2BB-BC4E-479C-AE13-9CCED78F417C}">
      <dgm:prSet/>
      <dgm:spPr/>
      <dgm:t>
        <a:bodyPr/>
        <a:lstStyle/>
        <a:p>
          <a:endParaRPr lang="en-US"/>
        </a:p>
      </dgm:t>
    </dgm:pt>
    <dgm:pt modelId="{22A34B96-FD72-4383-AFF0-73C8D9A8BAC7}">
      <dgm:prSet phldrT="[Text]"/>
      <dgm:spPr/>
      <dgm:t>
        <a:bodyPr/>
        <a:lstStyle/>
        <a:p>
          <a:r>
            <a:rPr lang="en-US" dirty="0"/>
            <a:t>Visit</a:t>
          </a:r>
        </a:p>
      </dgm:t>
    </dgm:pt>
    <dgm:pt modelId="{1A458F70-B872-4AC1-9313-53DEBE03AF4C}" type="parTrans" cxnId="{0E71643C-87F8-4A73-9F4E-896C4DCBBB77}">
      <dgm:prSet/>
      <dgm:spPr/>
      <dgm:t>
        <a:bodyPr/>
        <a:lstStyle/>
        <a:p>
          <a:endParaRPr lang="en-US"/>
        </a:p>
      </dgm:t>
    </dgm:pt>
    <dgm:pt modelId="{BE94540D-D2CE-4DAF-84DB-2174B0B732E8}" type="sibTrans" cxnId="{0E71643C-87F8-4A73-9F4E-896C4DCBBB77}">
      <dgm:prSet/>
      <dgm:spPr/>
      <dgm:t>
        <a:bodyPr/>
        <a:lstStyle/>
        <a:p>
          <a:endParaRPr lang="en-US"/>
        </a:p>
      </dgm:t>
    </dgm:pt>
    <dgm:pt modelId="{AC68913E-BC35-4A89-B863-27637FE443B6}">
      <dgm:prSet phldrT="[Text]"/>
      <dgm:spPr/>
      <dgm:t>
        <a:bodyPr/>
        <a:lstStyle/>
        <a:p>
          <a:r>
            <a:rPr lang="en-US" dirty="0"/>
            <a:t>Explore</a:t>
          </a:r>
        </a:p>
      </dgm:t>
    </dgm:pt>
    <dgm:pt modelId="{BB0531A1-A4B5-4986-BFEE-E1540CE482BE}" type="parTrans" cxnId="{7835AF00-EB5C-4681-8987-60E00D5CB3D5}">
      <dgm:prSet/>
      <dgm:spPr/>
      <dgm:t>
        <a:bodyPr/>
        <a:lstStyle/>
        <a:p>
          <a:endParaRPr lang="en-US"/>
        </a:p>
      </dgm:t>
    </dgm:pt>
    <dgm:pt modelId="{244B357E-6AF9-4809-BE16-5F425D6570EA}" type="sibTrans" cxnId="{7835AF00-EB5C-4681-8987-60E00D5CB3D5}">
      <dgm:prSet/>
      <dgm:spPr/>
      <dgm:t>
        <a:bodyPr/>
        <a:lstStyle/>
        <a:p>
          <a:endParaRPr lang="en-US"/>
        </a:p>
      </dgm:t>
    </dgm:pt>
    <dgm:pt modelId="{90E9CAB9-97EE-40F8-B2A1-BDBB6CC71627}">
      <dgm:prSet phldrT="[Text]"/>
      <dgm:spPr/>
      <dgm:t>
        <a:bodyPr/>
        <a:lstStyle/>
        <a:p>
          <a:r>
            <a:rPr lang="en-US" dirty="0"/>
            <a:t>Signup</a:t>
          </a:r>
        </a:p>
      </dgm:t>
    </dgm:pt>
    <dgm:pt modelId="{3993983A-6808-4A3E-AF8D-B0C9BE19AC9C}" type="parTrans" cxnId="{5E79B265-9C1C-41AC-B336-AF232F457238}">
      <dgm:prSet/>
      <dgm:spPr/>
      <dgm:t>
        <a:bodyPr/>
        <a:lstStyle/>
        <a:p>
          <a:endParaRPr lang="en-US"/>
        </a:p>
      </dgm:t>
    </dgm:pt>
    <dgm:pt modelId="{49BADBD8-175C-410B-A9C7-113420BA943D}" type="sibTrans" cxnId="{5E79B265-9C1C-41AC-B336-AF232F457238}">
      <dgm:prSet/>
      <dgm:spPr/>
      <dgm:t>
        <a:bodyPr/>
        <a:lstStyle/>
        <a:p>
          <a:endParaRPr lang="en-US"/>
        </a:p>
      </dgm:t>
    </dgm:pt>
    <dgm:pt modelId="{26D0CBBA-784A-4EBF-8ECA-41338E562F48}">
      <dgm:prSet phldrT="[Text]"/>
      <dgm:spPr/>
      <dgm:t>
        <a:bodyPr/>
        <a:lstStyle/>
        <a:p>
          <a:r>
            <a:rPr lang="en-US" dirty="0"/>
            <a:t>Leave</a:t>
          </a:r>
        </a:p>
      </dgm:t>
    </dgm:pt>
    <dgm:pt modelId="{F18B61D7-02D2-4B32-A725-43B8D95178C1}" type="parTrans" cxnId="{1D55F340-2402-45DA-BFD0-CD0967136150}">
      <dgm:prSet/>
      <dgm:spPr/>
      <dgm:t>
        <a:bodyPr/>
        <a:lstStyle/>
        <a:p>
          <a:endParaRPr lang="en-US"/>
        </a:p>
      </dgm:t>
    </dgm:pt>
    <dgm:pt modelId="{DC916625-95CD-414D-B776-59303BE28DE2}" type="sibTrans" cxnId="{1D55F340-2402-45DA-BFD0-CD0967136150}">
      <dgm:prSet/>
      <dgm:spPr/>
      <dgm:t>
        <a:bodyPr/>
        <a:lstStyle/>
        <a:p>
          <a:endParaRPr lang="en-US"/>
        </a:p>
      </dgm:t>
    </dgm:pt>
    <dgm:pt modelId="{32B3A64F-1B74-49C2-8E76-2CDBA3E63A0D}" type="pres">
      <dgm:prSet presAssocID="{AA0E8154-A2E7-41E5-A894-06B257B69992}" presName="Name0" presStyleCnt="0">
        <dgm:presLayoutVars>
          <dgm:dir/>
          <dgm:animLvl val="lvl"/>
          <dgm:resizeHandles val="exact"/>
        </dgm:presLayoutVars>
      </dgm:prSet>
      <dgm:spPr/>
    </dgm:pt>
    <dgm:pt modelId="{1E0D6B9B-0372-461A-8251-1BA350FCA282}" type="pres">
      <dgm:prSet presAssocID="{493E7EAD-CAC3-44BA-BF44-6FCA1306D40C}" presName="parTxOnly" presStyleLbl="node1" presStyleIdx="0" presStyleCnt="5">
        <dgm:presLayoutVars>
          <dgm:chMax val="0"/>
          <dgm:chPref val="0"/>
          <dgm:bulletEnabled val="1"/>
        </dgm:presLayoutVars>
      </dgm:prSet>
      <dgm:spPr/>
    </dgm:pt>
    <dgm:pt modelId="{A2AD96D2-ADF6-461A-BC10-92351E0A7D13}" type="pres">
      <dgm:prSet presAssocID="{F10AE353-D22D-452C-9562-48CCBEB96C38}" presName="parTxOnlySpace" presStyleCnt="0"/>
      <dgm:spPr/>
    </dgm:pt>
    <dgm:pt modelId="{87A0497B-AB3F-4733-ACEA-E7262064484D}" type="pres">
      <dgm:prSet presAssocID="{22A34B96-FD72-4383-AFF0-73C8D9A8BAC7}" presName="parTxOnly" presStyleLbl="node1" presStyleIdx="1" presStyleCnt="5">
        <dgm:presLayoutVars>
          <dgm:chMax val="0"/>
          <dgm:chPref val="0"/>
          <dgm:bulletEnabled val="1"/>
        </dgm:presLayoutVars>
      </dgm:prSet>
      <dgm:spPr/>
    </dgm:pt>
    <dgm:pt modelId="{2503AFE0-5D10-43F0-94CD-0E8B69ED302C}" type="pres">
      <dgm:prSet presAssocID="{BE94540D-D2CE-4DAF-84DB-2174B0B732E8}" presName="parTxOnlySpace" presStyleCnt="0"/>
      <dgm:spPr/>
    </dgm:pt>
    <dgm:pt modelId="{02E74A8D-D810-4DB4-BBA4-80A16194B0B9}" type="pres">
      <dgm:prSet presAssocID="{AC68913E-BC35-4A89-B863-27637FE443B6}" presName="parTxOnly" presStyleLbl="node1" presStyleIdx="2" presStyleCnt="5">
        <dgm:presLayoutVars>
          <dgm:chMax val="0"/>
          <dgm:chPref val="0"/>
          <dgm:bulletEnabled val="1"/>
        </dgm:presLayoutVars>
      </dgm:prSet>
      <dgm:spPr/>
    </dgm:pt>
    <dgm:pt modelId="{9FADBF2C-C460-4499-970B-D60F599FE87B}" type="pres">
      <dgm:prSet presAssocID="{244B357E-6AF9-4809-BE16-5F425D6570EA}" presName="parTxOnlySpace" presStyleCnt="0"/>
      <dgm:spPr/>
    </dgm:pt>
    <dgm:pt modelId="{33D272E9-E8F5-4483-842D-6688DA3B1401}" type="pres">
      <dgm:prSet presAssocID="{90E9CAB9-97EE-40F8-B2A1-BDBB6CC71627}" presName="parTxOnly" presStyleLbl="node1" presStyleIdx="3" presStyleCnt="5">
        <dgm:presLayoutVars>
          <dgm:chMax val="0"/>
          <dgm:chPref val="0"/>
          <dgm:bulletEnabled val="1"/>
        </dgm:presLayoutVars>
      </dgm:prSet>
      <dgm:spPr/>
    </dgm:pt>
    <dgm:pt modelId="{823AF3AB-5614-4172-AE66-691BCB012B20}" type="pres">
      <dgm:prSet presAssocID="{49BADBD8-175C-410B-A9C7-113420BA943D}" presName="parTxOnlySpace" presStyleCnt="0"/>
      <dgm:spPr/>
    </dgm:pt>
    <dgm:pt modelId="{5C253519-4DBB-4D5C-8870-DFAF5F730A89}" type="pres">
      <dgm:prSet presAssocID="{26D0CBBA-784A-4EBF-8ECA-41338E562F48}" presName="parTxOnly" presStyleLbl="node1" presStyleIdx="4" presStyleCnt="5">
        <dgm:presLayoutVars>
          <dgm:chMax val="0"/>
          <dgm:chPref val="0"/>
          <dgm:bulletEnabled val="1"/>
        </dgm:presLayoutVars>
      </dgm:prSet>
      <dgm:spPr/>
    </dgm:pt>
  </dgm:ptLst>
  <dgm:cxnLst>
    <dgm:cxn modelId="{7835AF00-EB5C-4681-8987-60E00D5CB3D5}" srcId="{AA0E8154-A2E7-41E5-A894-06B257B69992}" destId="{AC68913E-BC35-4A89-B863-27637FE443B6}" srcOrd="2" destOrd="0" parTransId="{BB0531A1-A4B5-4986-BFEE-E1540CE482BE}" sibTransId="{244B357E-6AF9-4809-BE16-5F425D6570EA}"/>
    <dgm:cxn modelId="{A76C5C0B-DB47-48A1-B9FC-9C6D94C6FCFA}" type="presOf" srcId="{90E9CAB9-97EE-40F8-B2A1-BDBB6CC71627}" destId="{33D272E9-E8F5-4483-842D-6688DA3B1401}" srcOrd="0" destOrd="0" presId="urn:microsoft.com/office/officeart/2005/8/layout/chevron1"/>
    <dgm:cxn modelId="{F27C340C-FB2A-4D86-BFC9-9081F9F1A1D6}" type="presOf" srcId="{AC68913E-BC35-4A89-B863-27637FE443B6}" destId="{02E74A8D-D810-4DB4-BBA4-80A16194B0B9}" srcOrd="0" destOrd="0" presId="urn:microsoft.com/office/officeart/2005/8/layout/chevron1"/>
    <dgm:cxn modelId="{0E71643C-87F8-4A73-9F4E-896C4DCBBB77}" srcId="{AA0E8154-A2E7-41E5-A894-06B257B69992}" destId="{22A34B96-FD72-4383-AFF0-73C8D9A8BAC7}" srcOrd="1" destOrd="0" parTransId="{1A458F70-B872-4AC1-9313-53DEBE03AF4C}" sibTransId="{BE94540D-D2CE-4DAF-84DB-2174B0B732E8}"/>
    <dgm:cxn modelId="{1D55F340-2402-45DA-BFD0-CD0967136150}" srcId="{AA0E8154-A2E7-41E5-A894-06B257B69992}" destId="{26D0CBBA-784A-4EBF-8ECA-41338E562F48}" srcOrd="4" destOrd="0" parTransId="{F18B61D7-02D2-4B32-A725-43B8D95178C1}" sibTransId="{DC916625-95CD-414D-B776-59303BE28DE2}"/>
    <dgm:cxn modelId="{16626544-416D-479D-A962-E28360E2B1F4}" type="presOf" srcId="{AA0E8154-A2E7-41E5-A894-06B257B69992}" destId="{32B3A64F-1B74-49C2-8E76-2CDBA3E63A0D}" srcOrd="0" destOrd="0" presId="urn:microsoft.com/office/officeart/2005/8/layout/chevron1"/>
    <dgm:cxn modelId="{5E79B265-9C1C-41AC-B336-AF232F457238}" srcId="{AA0E8154-A2E7-41E5-A894-06B257B69992}" destId="{90E9CAB9-97EE-40F8-B2A1-BDBB6CC71627}" srcOrd="3" destOrd="0" parTransId="{3993983A-6808-4A3E-AF8D-B0C9BE19AC9C}" sibTransId="{49BADBD8-175C-410B-A9C7-113420BA943D}"/>
    <dgm:cxn modelId="{0147CE46-13B0-42D7-9BA0-07BBBBB70AA1}" type="presOf" srcId="{22A34B96-FD72-4383-AFF0-73C8D9A8BAC7}" destId="{87A0497B-AB3F-4733-ACEA-E7262064484D}" srcOrd="0" destOrd="0" presId="urn:microsoft.com/office/officeart/2005/8/layout/chevron1"/>
    <dgm:cxn modelId="{5D2F2991-8925-417A-8369-CD328D9C47B1}" type="presOf" srcId="{26D0CBBA-784A-4EBF-8ECA-41338E562F48}" destId="{5C253519-4DBB-4D5C-8870-DFAF5F730A89}" srcOrd="0" destOrd="0" presId="urn:microsoft.com/office/officeart/2005/8/layout/chevron1"/>
    <dgm:cxn modelId="{A5FBBAB6-CC2A-4830-91CC-99A676EC5612}" type="presOf" srcId="{493E7EAD-CAC3-44BA-BF44-6FCA1306D40C}" destId="{1E0D6B9B-0372-461A-8251-1BA350FCA282}" srcOrd="0" destOrd="0" presId="urn:microsoft.com/office/officeart/2005/8/layout/chevron1"/>
    <dgm:cxn modelId="{AFDAC2BB-BC4E-479C-AE13-9CCED78F417C}" srcId="{AA0E8154-A2E7-41E5-A894-06B257B69992}" destId="{493E7EAD-CAC3-44BA-BF44-6FCA1306D40C}" srcOrd="0" destOrd="0" parTransId="{62AACC3E-5280-4DD6-935E-4623A27BD228}" sibTransId="{F10AE353-D22D-452C-9562-48CCBEB96C38}"/>
    <dgm:cxn modelId="{39F2441B-D9B2-4084-B181-6C74F2E4D1D9}" type="presParOf" srcId="{32B3A64F-1B74-49C2-8E76-2CDBA3E63A0D}" destId="{1E0D6B9B-0372-461A-8251-1BA350FCA282}" srcOrd="0" destOrd="0" presId="urn:microsoft.com/office/officeart/2005/8/layout/chevron1"/>
    <dgm:cxn modelId="{6B5B821A-2EE0-48AD-87A6-DEE58D7E7AC2}" type="presParOf" srcId="{32B3A64F-1B74-49C2-8E76-2CDBA3E63A0D}" destId="{A2AD96D2-ADF6-461A-BC10-92351E0A7D13}" srcOrd="1" destOrd="0" presId="urn:microsoft.com/office/officeart/2005/8/layout/chevron1"/>
    <dgm:cxn modelId="{F93199FF-3DA9-4601-AA04-6CC101A26DCE}" type="presParOf" srcId="{32B3A64F-1B74-49C2-8E76-2CDBA3E63A0D}" destId="{87A0497B-AB3F-4733-ACEA-E7262064484D}" srcOrd="2" destOrd="0" presId="urn:microsoft.com/office/officeart/2005/8/layout/chevron1"/>
    <dgm:cxn modelId="{3662F752-DA6F-4D24-8737-4CC9EFC8A6CE}" type="presParOf" srcId="{32B3A64F-1B74-49C2-8E76-2CDBA3E63A0D}" destId="{2503AFE0-5D10-43F0-94CD-0E8B69ED302C}" srcOrd="3" destOrd="0" presId="urn:microsoft.com/office/officeart/2005/8/layout/chevron1"/>
    <dgm:cxn modelId="{B45B6C43-A128-4407-9A26-EF363D49B5D1}" type="presParOf" srcId="{32B3A64F-1B74-49C2-8E76-2CDBA3E63A0D}" destId="{02E74A8D-D810-4DB4-BBA4-80A16194B0B9}" srcOrd="4" destOrd="0" presId="urn:microsoft.com/office/officeart/2005/8/layout/chevron1"/>
    <dgm:cxn modelId="{3AE7DD76-EB76-4FA8-AB69-9CA2A8CD092F}" type="presParOf" srcId="{32B3A64F-1B74-49C2-8E76-2CDBA3E63A0D}" destId="{9FADBF2C-C460-4499-970B-D60F599FE87B}" srcOrd="5" destOrd="0" presId="urn:microsoft.com/office/officeart/2005/8/layout/chevron1"/>
    <dgm:cxn modelId="{DE800ED4-B94F-4B71-9927-7C0124DC7850}" type="presParOf" srcId="{32B3A64F-1B74-49C2-8E76-2CDBA3E63A0D}" destId="{33D272E9-E8F5-4483-842D-6688DA3B1401}" srcOrd="6" destOrd="0" presId="urn:microsoft.com/office/officeart/2005/8/layout/chevron1"/>
    <dgm:cxn modelId="{399C30B5-134B-474E-A9A9-D0B003B06804}" type="presParOf" srcId="{32B3A64F-1B74-49C2-8E76-2CDBA3E63A0D}" destId="{823AF3AB-5614-4172-AE66-691BCB012B20}" srcOrd="7" destOrd="0" presId="urn:microsoft.com/office/officeart/2005/8/layout/chevron1"/>
    <dgm:cxn modelId="{5CA5DC40-48CB-4F39-809F-DD564D796AA1}" type="presParOf" srcId="{32B3A64F-1B74-49C2-8E76-2CDBA3E63A0D}" destId="{5C253519-4DBB-4D5C-8870-DFAF5F730A89}" srcOrd="8"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0E8154-A2E7-41E5-A894-06B257B69992}"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n-US"/>
        </a:p>
      </dgm:t>
    </dgm:pt>
    <dgm:pt modelId="{493E7EAD-CAC3-44BA-BF44-6FCA1306D40C}">
      <dgm:prSet phldrT="[Text]"/>
      <dgm:spPr/>
      <dgm:t>
        <a:bodyPr/>
        <a:lstStyle/>
        <a:p>
          <a:r>
            <a:rPr lang="en-US" dirty="0"/>
            <a:t>Research</a:t>
          </a:r>
        </a:p>
      </dgm:t>
    </dgm:pt>
    <dgm:pt modelId="{62AACC3E-5280-4DD6-935E-4623A27BD228}" type="parTrans" cxnId="{AFDAC2BB-BC4E-479C-AE13-9CCED78F417C}">
      <dgm:prSet/>
      <dgm:spPr/>
      <dgm:t>
        <a:bodyPr/>
        <a:lstStyle/>
        <a:p>
          <a:endParaRPr lang="en-US"/>
        </a:p>
      </dgm:t>
    </dgm:pt>
    <dgm:pt modelId="{F10AE353-D22D-452C-9562-48CCBEB96C38}" type="sibTrans" cxnId="{AFDAC2BB-BC4E-479C-AE13-9CCED78F417C}">
      <dgm:prSet/>
      <dgm:spPr/>
      <dgm:t>
        <a:bodyPr/>
        <a:lstStyle/>
        <a:p>
          <a:endParaRPr lang="en-US"/>
        </a:p>
      </dgm:t>
    </dgm:pt>
    <dgm:pt modelId="{22A34B96-FD72-4383-AFF0-73C8D9A8BAC7}">
      <dgm:prSet phldrT="[Text]"/>
      <dgm:spPr/>
      <dgm:t>
        <a:bodyPr/>
        <a:lstStyle/>
        <a:p>
          <a:r>
            <a:rPr lang="en-US" dirty="0"/>
            <a:t>Visit</a:t>
          </a:r>
        </a:p>
      </dgm:t>
    </dgm:pt>
    <dgm:pt modelId="{1A458F70-B872-4AC1-9313-53DEBE03AF4C}" type="parTrans" cxnId="{0E71643C-87F8-4A73-9F4E-896C4DCBBB77}">
      <dgm:prSet/>
      <dgm:spPr/>
      <dgm:t>
        <a:bodyPr/>
        <a:lstStyle/>
        <a:p>
          <a:endParaRPr lang="en-US"/>
        </a:p>
      </dgm:t>
    </dgm:pt>
    <dgm:pt modelId="{BE94540D-D2CE-4DAF-84DB-2174B0B732E8}" type="sibTrans" cxnId="{0E71643C-87F8-4A73-9F4E-896C4DCBBB77}">
      <dgm:prSet/>
      <dgm:spPr/>
      <dgm:t>
        <a:bodyPr/>
        <a:lstStyle/>
        <a:p>
          <a:endParaRPr lang="en-US"/>
        </a:p>
      </dgm:t>
    </dgm:pt>
    <dgm:pt modelId="{AC68913E-BC35-4A89-B863-27637FE443B6}">
      <dgm:prSet phldrT="[Text]"/>
      <dgm:spPr/>
      <dgm:t>
        <a:bodyPr/>
        <a:lstStyle/>
        <a:p>
          <a:r>
            <a:rPr lang="en-US" dirty="0"/>
            <a:t>Explore</a:t>
          </a:r>
        </a:p>
      </dgm:t>
    </dgm:pt>
    <dgm:pt modelId="{BB0531A1-A4B5-4986-BFEE-E1540CE482BE}" type="parTrans" cxnId="{7835AF00-EB5C-4681-8987-60E00D5CB3D5}">
      <dgm:prSet/>
      <dgm:spPr/>
      <dgm:t>
        <a:bodyPr/>
        <a:lstStyle/>
        <a:p>
          <a:endParaRPr lang="en-US"/>
        </a:p>
      </dgm:t>
    </dgm:pt>
    <dgm:pt modelId="{244B357E-6AF9-4809-BE16-5F425D6570EA}" type="sibTrans" cxnId="{7835AF00-EB5C-4681-8987-60E00D5CB3D5}">
      <dgm:prSet/>
      <dgm:spPr/>
      <dgm:t>
        <a:bodyPr/>
        <a:lstStyle/>
        <a:p>
          <a:endParaRPr lang="en-US"/>
        </a:p>
      </dgm:t>
    </dgm:pt>
    <dgm:pt modelId="{90E9CAB9-97EE-40F8-B2A1-BDBB6CC71627}">
      <dgm:prSet phldrT="[Text]"/>
      <dgm:spPr/>
      <dgm:t>
        <a:bodyPr/>
        <a:lstStyle/>
        <a:p>
          <a:r>
            <a:rPr lang="en-US" dirty="0"/>
            <a:t>Signup</a:t>
          </a:r>
        </a:p>
      </dgm:t>
    </dgm:pt>
    <dgm:pt modelId="{3993983A-6808-4A3E-AF8D-B0C9BE19AC9C}" type="parTrans" cxnId="{5E79B265-9C1C-41AC-B336-AF232F457238}">
      <dgm:prSet/>
      <dgm:spPr/>
      <dgm:t>
        <a:bodyPr/>
        <a:lstStyle/>
        <a:p>
          <a:endParaRPr lang="en-US"/>
        </a:p>
      </dgm:t>
    </dgm:pt>
    <dgm:pt modelId="{49BADBD8-175C-410B-A9C7-113420BA943D}" type="sibTrans" cxnId="{5E79B265-9C1C-41AC-B336-AF232F457238}">
      <dgm:prSet/>
      <dgm:spPr/>
      <dgm:t>
        <a:bodyPr/>
        <a:lstStyle/>
        <a:p>
          <a:endParaRPr lang="en-US"/>
        </a:p>
      </dgm:t>
    </dgm:pt>
    <dgm:pt modelId="{26D0CBBA-784A-4EBF-8ECA-41338E562F48}">
      <dgm:prSet phldrT="[Text]"/>
      <dgm:spPr/>
      <dgm:t>
        <a:bodyPr/>
        <a:lstStyle/>
        <a:p>
          <a:r>
            <a:rPr lang="en-US" dirty="0"/>
            <a:t>Leave</a:t>
          </a:r>
        </a:p>
      </dgm:t>
    </dgm:pt>
    <dgm:pt modelId="{F18B61D7-02D2-4B32-A725-43B8D95178C1}" type="parTrans" cxnId="{1D55F340-2402-45DA-BFD0-CD0967136150}">
      <dgm:prSet/>
      <dgm:spPr/>
      <dgm:t>
        <a:bodyPr/>
        <a:lstStyle/>
        <a:p>
          <a:endParaRPr lang="en-US"/>
        </a:p>
      </dgm:t>
    </dgm:pt>
    <dgm:pt modelId="{DC916625-95CD-414D-B776-59303BE28DE2}" type="sibTrans" cxnId="{1D55F340-2402-45DA-BFD0-CD0967136150}">
      <dgm:prSet/>
      <dgm:spPr/>
      <dgm:t>
        <a:bodyPr/>
        <a:lstStyle/>
        <a:p>
          <a:endParaRPr lang="en-US"/>
        </a:p>
      </dgm:t>
    </dgm:pt>
    <dgm:pt modelId="{32B3A64F-1B74-49C2-8E76-2CDBA3E63A0D}" type="pres">
      <dgm:prSet presAssocID="{AA0E8154-A2E7-41E5-A894-06B257B69992}" presName="Name0" presStyleCnt="0">
        <dgm:presLayoutVars>
          <dgm:dir/>
          <dgm:animLvl val="lvl"/>
          <dgm:resizeHandles val="exact"/>
        </dgm:presLayoutVars>
      </dgm:prSet>
      <dgm:spPr/>
    </dgm:pt>
    <dgm:pt modelId="{1E0D6B9B-0372-461A-8251-1BA350FCA282}" type="pres">
      <dgm:prSet presAssocID="{493E7EAD-CAC3-44BA-BF44-6FCA1306D40C}" presName="parTxOnly" presStyleLbl="node1" presStyleIdx="0" presStyleCnt="5">
        <dgm:presLayoutVars>
          <dgm:chMax val="0"/>
          <dgm:chPref val="0"/>
          <dgm:bulletEnabled val="1"/>
        </dgm:presLayoutVars>
      </dgm:prSet>
      <dgm:spPr/>
    </dgm:pt>
    <dgm:pt modelId="{A2AD96D2-ADF6-461A-BC10-92351E0A7D13}" type="pres">
      <dgm:prSet presAssocID="{F10AE353-D22D-452C-9562-48CCBEB96C38}" presName="parTxOnlySpace" presStyleCnt="0"/>
      <dgm:spPr/>
    </dgm:pt>
    <dgm:pt modelId="{87A0497B-AB3F-4733-ACEA-E7262064484D}" type="pres">
      <dgm:prSet presAssocID="{22A34B96-FD72-4383-AFF0-73C8D9A8BAC7}" presName="parTxOnly" presStyleLbl="node1" presStyleIdx="1" presStyleCnt="5">
        <dgm:presLayoutVars>
          <dgm:chMax val="0"/>
          <dgm:chPref val="0"/>
          <dgm:bulletEnabled val="1"/>
        </dgm:presLayoutVars>
      </dgm:prSet>
      <dgm:spPr/>
    </dgm:pt>
    <dgm:pt modelId="{2503AFE0-5D10-43F0-94CD-0E8B69ED302C}" type="pres">
      <dgm:prSet presAssocID="{BE94540D-D2CE-4DAF-84DB-2174B0B732E8}" presName="parTxOnlySpace" presStyleCnt="0"/>
      <dgm:spPr/>
    </dgm:pt>
    <dgm:pt modelId="{02E74A8D-D810-4DB4-BBA4-80A16194B0B9}" type="pres">
      <dgm:prSet presAssocID="{AC68913E-BC35-4A89-B863-27637FE443B6}" presName="parTxOnly" presStyleLbl="node1" presStyleIdx="2" presStyleCnt="5">
        <dgm:presLayoutVars>
          <dgm:chMax val="0"/>
          <dgm:chPref val="0"/>
          <dgm:bulletEnabled val="1"/>
        </dgm:presLayoutVars>
      </dgm:prSet>
      <dgm:spPr/>
    </dgm:pt>
    <dgm:pt modelId="{9FADBF2C-C460-4499-970B-D60F599FE87B}" type="pres">
      <dgm:prSet presAssocID="{244B357E-6AF9-4809-BE16-5F425D6570EA}" presName="parTxOnlySpace" presStyleCnt="0"/>
      <dgm:spPr/>
    </dgm:pt>
    <dgm:pt modelId="{33D272E9-E8F5-4483-842D-6688DA3B1401}" type="pres">
      <dgm:prSet presAssocID="{90E9CAB9-97EE-40F8-B2A1-BDBB6CC71627}" presName="parTxOnly" presStyleLbl="node1" presStyleIdx="3" presStyleCnt="5">
        <dgm:presLayoutVars>
          <dgm:chMax val="0"/>
          <dgm:chPref val="0"/>
          <dgm:bulletEnabled val="1"/>
        </dgm:presLayoutVars>
      </dgm:prSet>
      <dgm:spPr/>
    </dgm:pt>
    <dgm:pt modelId="{823AF3AB-5614-4172-AE66-691BCB012B20}" type="pres">
      <dgm:prSet presAssocID="{49BADBD8-175C-410B-A9C7-113420BA943D}" presName="parTxOnlySpace" presStyleCnt="0"/>
      <dgm:spPr/>
    </dgm:pt>
    <dgm:pt modelId="{5C253519-4DBB-4D5C-8870-DFAF5F730A89}" type="pres">
      <dgm:prSet presAssocID="{26D0CBBA-784A-4EBF-8ECA-41338E562F48}" presName="parTxOnly" presStyleLbl="node1" presStyleIdx="4" presStyleCnt="5">
        <dgm:presLayoutVars>
          <dgm:chMax val="0"/>
          <dgm:chPref val="0"/>
          <dgm:bulletEnabled val="1"/>
        </dgm:presLayoutVars>
      </dgm:prSet>
      <dgm:spPr/>
    </dgm:pt>
  </dgm:ptLst>
  <dgm:cxnLst>
    <dgm:cxn modelId="{7835AF00-EB5C-4681-8987-60E00D5CB3D5}" srcId="{AA0E8154-A2E7-41E5-A894-06B257B69992}" destId="{AC68913E-BC35-4A89-B863-27637FE443B6}" srcOrd="2" destOrd="0" parTransId="{BB0531A1-A4B5-4986-BFEE-E1540CE482BE}" sibTransId="{244B357E-6AF9-4809-BE16-5F425D6570EA}"/>
    <dgm:cxn modelId="{A76C5C0B-DB47-48A1-B9FC-9C6D94C6FCFA}" type="presOf" srcId="{90E9CAB9-97EE-40F8-B2A1-BDBB6CC71627}" destId="{33D272E9-E8F5-4483-842D-6688DA3B1401}" srcOrd="0" destOrd="0" presId="urn:microsoft.com/office/officeart/2005/8/layout/chevron1"/>
    <dgm:cxn modelId="{F27C340C-FB2A-4D86-BFC9-9081F9F1A1D6}" type="presOf" srcId="{AC68913E-BC35-4A89-B863-27637FE443B6}" destId="{02E74A8D-D810-4DB4-BBA4-80A16194B0B9}" srcOrd="0" destOrd="0" presId="urn:microsoft.com/office/officeart/2005/8/layout/chevron1"/>
    <dgm:cxn modelId="{0E71643C-87F8-4A73-9F4E-896C4DCBBB77}" srcId="{AA0E8154-A2E7-41E5-A894-06B257B69992}" destId="{22A34B96-FD72-4383-AFF0-73C8D9A8BAC7}" srcOrd="1" destOrd="0" parTransId="{1A458F70-B872-4AC1-9313-53DEBE03AF4C}" sibTransId="{BE94540D-D2CE-4DAF-84DB-2174B0B732E8}"/>
    <dgm:cxn modelId="{1D55F340-2402-45DA-BFD0-CD0967136150}" srcId="{AA0E8154-A2E7-41E5-A894-06B257B69992}" destId="{26D0CBBA-784A-4EBF-8ECA-41338E562F48}" srcOrd="4" destOrd="0" parTransId="{F18B61D7-02D2-4B32-A725-43B8D95178C1}" sibTransId="{DC916625-95CD-414D-B776-59303BE28DE2}"/>
    <dgm:cxn modelId="{16626544-416D-479D-A962-E28360E2B1F4}" type="presOf" srcId="{AA0E8154-A2E7-41E5-A894-06B257B69992}" destId="{32B3A64F-1B74-49C2-8E76-2CDBA3E63A0D}" srcOrd="0" destOrd="0" presId="urn:microsoft.com/office/officeart/2005/8/layout/chevron1"/>
    <dgm:cxn modelId="{5E79B265-9C1C-41AC-B336-AF232F457238}" srcId="{AA0E8154-A2E7-41E5-A894-06B257B69992}" destId="{90E9CAB9-97EE-40F8-B2A1-BDBB6CC71627}" srcOrd="3" destOrd="0" parTransId="{3993983A-6808-4A3E-AF8D-B0C9BE19AC9C}" sibTransId="{49BADBD8-175C-410B-A9C7-113420BA943D}"/>
    <dgm:cxn modelId="{0147CE46-13B0-42D7-9BA0-07BBBBB70AA1}" type="presOf" srcId="{22A34B96-FD72-4383-AFF0-73C8D9A8BAC7}" destId="{87A0497B-AB3F-4733-ACEA-E7262064484D}" srcOrd="0" destOrd="0" presId="urn:microsoft.com/office/officeart/2005/8/layout/chevron1"/>
    <dgm:cxn modelId="{5D2F2991-8925-417A-8369-CD328D9C47B1}" type="presOf" srcId="{26D0CBBA-784A-4EBF-8ECA-41338E562F48}" destId="{5C253519-4DBB-4D5C-8870-DFAF5F730A89}" srcOrd="0" destOrd="0" presId="urn:microsoft.com/office/officeart/2005/8/layout/chevron1"/>
    <dgm:cxn modelId="{A5FBBAB6-CC2A-4830-91CC-99A676EC5612}" type="presOf" srcId="{493E7EAD-CAC3-44BA-BF44-6FCA1306D40C}" destId="{1E0D6B9B-0372-461A-8251-1BA350FCA282}" srcOrd="0" destOrd="0" presId="urn:microsoft.com/office/officeart/2005/8/layout/chevron1"/>
    <dgm:cxn modelId="{AFDAC2BB-BC4E-479C-AE13-9CCED78F417C}" srcId="{AA0E8154-A2E7-41E5-A894-06B257B69992}" destId="{493E7EAD-CAC3-44BA-BF44-6FCA1306D40C}" srcOrd="0" destOrd="0" parTransId="{62AACC3E-5280-4DD6-935E-4623A27BD228}" sibTransId="{F10AE353-D22D-452C-9562-48CCBEB96C38}"/>
    <dgm:cxn modelId="{39F2441B-D9B2-4084-B181-6C74F2E4D1D9}" type="presParOf" srcId="{32B3A64F-1B74-49C2-8E76-2CDBA3E63A0D}" destId="{1E0D6B9B-0372-461A-8251-1BA350FCA282}" srcOrd="0" destOrd="0" presId="urn:microsoft.com/office/officeart/2005/8/layout/chevron1"/>
    <dgm:cxn modelId="{6B5B821A-2EE0-48AD-87A6-DEE58D7E7AC2}" type="presParOf" srcId="{32B3A64F-1B74-49C2-8E76-2CDBA3E63A0D}" destId="{A2AD96D2-ADF6-461A-BC10-92351E0A7D13}" srcOrd="1" destOrd="0" presId="urn:microsoft.com/office/officeart/2005/8/layout/chevron1"/>
    <dgm:cxn modelId="{F93199FF-3DA9-4601-AA04-6CC101A26DCE}" type="presParOf" srcId="{32B3A64F-1B74-49C2-8E76-2CDBA3E63A0D}" destId="{87A0497B-AB3F-4733-ACEA-E7262064484D}" srcOrd="2" destOrd="0" presId="urn:microsoft.com/office/officeart/2005/8/layout/chevron1"/>
    <dgm:cxn modelId="{3662F752-DA6F-4D24-8737-4CC9EFC8A6CE}" type="presParOf" srcId="{32B3A64F-1B74-49C2-8E76-2CDBA3E63A0D}" destId="{2503AFE0-5D10-43F0-94CD-0E8B69ED302C}" srcOrd="3" destOrd="0" presId="urn:microsoft.com/office/officeart/2005/8/layout/chevron1"/>
    <dgm:cxn modelId="{B45B6C43-A128-4407-9A26-EF363D49B5D1}" type="presParOf" srcId="{32B3A64F-1B74-49C2-8E76-2CDBA3E63A0D}" destId="{02E74A8D-D810-4DB4-BBA4-80A16194B0B9}" srcOrd="4" destOrd="0" presId="urn:microsoft.com/office/officeart/2005/8/layout/chevron1"/>
    <dgm:cxn modelId="{3AE7DD76-EB76-4FA8-AB69-9CA2A8CD092F}" type="presParOf" srcId="{32B3A64F-1B74-49C2-8E76-2CDBA3E63A0D}" destId="{9FADBF2C-C460-4499-970B-D60F599FE87B}" srcOrd="5" destOrd="0" presId="urn:microsoft.com/office/officeart/2005/8/layout/chevron1"/>
    <dgm:cxn modelId="{DE800ED4-B94F-4B71-9927-7C0124DC7850}" type="presParOf" srcId="{32B3A64F-1B74-49C2-8E76-2CDBA3E63A0D}" destId="{33D272E9-E8F5-4483-842D-6688DA3B1401}" srcOrd="6" destOrd="0" presId="urn:microsoft.com/office/officeart/2005/8/layout/chevron1"/>
    <dgm:cxn modelId="{399C30B5-134B-474E-A9A9-D0B003B06804}" type="presParOf" srcId="{32B3A64F-1B74-49C2-8E76-2CDBA3E63A0D}" destId="{823AF3AB-5614-4172-AE66-691BCB012B20}" srcOrd="7" destOrd="0" presId="urn:microsoft.com/office/officeart/2005/8/layout/chevron1"/>
    <dgm:cxn modelId="{5CA5DC40-48CB-4F39-809F-DD564D796AA1}" type="presParOf" srcId="{32B3A64F-1B74-49C2-8E76-2CDBA3E63A0D}" destId="{5C253519-4DBB-4D5C-8870-DFAF5F730A89}"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0E8154-A2E7-41E5-A894-06B257B69992}"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n-US"/>
        </a:p>
      </dgm:t>
    </dgm:pt>
    <dgm:pt modelId="{493E7EAD-CAC3-44BA-BF44-6FCA1306D40C}">
      <dgm:prSet phldrT="[Text]"/>
      <dgm:spPr/>
      <dgm:t>
        <a:bodyPr/>
        <a:lstStyle/>
        <a:p>
          <a:r>
            <a:rPr lang="en-US" dirty="0"/>
            <a:t>Contact</a:t>
          </a:r>
        </a:p>
      </dgm:t>
    </dgm:pt>
    <dgm:pt modelId="{62AACC3E-5280-4DD6-935E-4623A27BD228}" type="parTrans" cxnId="{AFDAC2BB-BC4E-479C-AE13-9CCED78F417C}">
      <dgm:prSet/>
      <dgm:spPr/>
      <dgm:t>
        <a:bodyPr/>
        <a:lstStyle/>
        <a:p>
          <a:endParaRPr lang="en-US"/>
        </a:p>
      </dgm:t>
    </dgm:pt>
    <dgm:pt modelId="{F10AE353-D22D-452C-9562-48CCBEB96C38}" type="sibTrans" cxnId="{AFDAC2BB-BC4E-479C-AE13-9CCED78F417C}">
      <dgm:prSet/>
      <dgm:spPr/>
      <dgm:t>
        <a:bodyPr/>
        <a:lstStyle/>
        <a:p>
          <a:endParaRPr lang="en-US"/>
        </a:p>
      </dgm:t>
    </dgm:pt>
    <dgm:pt modelId="{22A34B96-FD72-4383-AFF0-73C8D9A8BAC7}">
      <dgm:prSet phldrT="[Text]"/>
      <dgm:spPr/>
      <dgm:t>
        <a:bodyPr/>
        <a:lstStyle/>
        <a:p>
          <a:r>
            <a:rPr lang="en-US" dirty="0"/>
            <a:t>Explore</a:t>
          </a:r>
        </a:p>
      </dgm:t>
    </dgm:pt>
    <dgm:pt modelId="{1A458F70-B872-4AC1-9313-53DEBE03AF4C}" type="parTrans" cxnId="{0E71643C-87F8-4A73-9F4E-896C4DCBBB77}">
      <dgm:prSet/>
      <dgm:spPr/>
      <dgm:t>
        <a:bodyPr/>
        <a:lstStyle/>
        <a:p>
          <a:endParaRPr lang="en-US"/>
        </a:p>
      </dgm:t>
    </dgm:pt>
    <dgm:pt modelId="{BE94540D-D2CE-4DAF-84DB-2174B0B732E8}" type="sibTrans" cxnId="{0E71643C-87F8-4A73-9F4E-896C4DCBBB77}">
      <dgm:prSet/>
      <dgm:spPr/>
      <dgm:t>
        <a:bodyPr/>
        <a:lstStyle/>
        <a:p>
          <a:endParaRPr lang="en-US"/>
        </a:p>
      </dgm:t>
    </dgm:pt>
    <dgm:pt modelId="{AC68913E-BC35-4A89-B863-27637FE443B6}">
      <dgm:prSet phldrT="[Text]"/>
      <dgm:spPr/>
      <dgm:t>
        <a:bodyPr/>
        <a:lstStyle/>
        <a:p>
          <a:r>
            <a:rPr lang="en-US" dirty="0"/>
            <a:t>Up-Sell/Cross sell</a:t>
          </a:r>
        </a:p>
      </dgm:t>
    </dgm:pt>
    <dgm:pt modelId="{BB0531A1-A4B5-4986-BFEE-E1540CE482BE}" type="parTrans" cxnId="{7835AF00-EB5C-4681-8987-60E00D5CB3D5}">
      <dgm:prSet/>
      <dgm:spPr/>
      <dgm:t>
        <a:bodyPr/>
        <a:lstStyle/>
        <a:p>
          <a:endParaRPr lang="en-US"/>
        </a:p>
      </dgm:t>
    </dgm:pt>
    <dgm:pt modelId="{244B357E-6AF9-4809-BE16-5F425D6570EA}" type="sibTrans" cxnId="{7835AF00-EB5C-4681-8987-60E00D5CB3D5}">
      <dgm:prSet/>
      <dgm:spPr/>
      <dgm:t>
        <a:bodyPr/>
        <a:lstStyle/>
        <a:p>
          <a:endParaRPr lang="en-US"/>
        </a:p>
      </dgm:t>
    </dgm:pt>
    <dgm:pt modelId="{90E9CAB9-97EE-40F8-B2A1-BDBB6CC71627}">
      <dgm:prSet phldrT="[Text]"/>
      <dgm:spPr/>
      <dgm:t>
        <a:bodyPr/>
        <a:lstStyle/>
        <a:p>
          <a:r>
            <a:rPr lang="en-US" dirty="0"/>
            <a:t>Complete Transaction</a:t>
          </a:r>
        </a:p>
      </dgm:t>
    </dgm:pt>
    <dgm:pt modelId="{3993983A-6808-4A3E-AF8D-B0C9BE19AC9C}" type="parTrans" cxnId="{5E79B265-9C1C-41AC-B336-AF232F457238}">
      <dgm:prSet/>
      <dgm:spPr/>
      <dgm:t>
        <a:bodyPr/>
        <a:lstStyle/>
        <a:p>
          <a:endParaRPr lang="en-US"/>
        </a:p>
      </dgm:t>
    </dgm:pt>
    <dgm:pt modelId="{49BADBD8-175C-410B-A9C7-113420BA943D}" type="sibTrans" cxnId="{5E79B265-9C1C-41AC-B336-AF232F457238}">
      <dgm:prSet/>
      <dgm:spPr/>
      <dgm:t>
        <a:bodyPr/>
        <a:lstStyle/>
        <a:p>
          <a:endParaRPr lang="en-US"/>
        </a:p>
      </dgm:t>
    </dgm:pt>
    <dgm:pt modelId="{32B3A64F-1B74-49C2-8E76-2CDBA3E63A0D}" type="pres">
      <dgm:prSet presAssocID="{AA0E8154-A2E7-41E5-A894-06B257B69992}" presName="Name0" presStyleCnt="0">
        <dgm:presLayoutVars>
          <dgm:dir/>
          <dgm:animLvl val="lvl"/>
          <dgm:resizeHandles val="exact"/>
        </dgm:presLayoutVars>
      </dgm:prSet>
      <dgm:spPr/>
    </dgm:pt>
    <dgm:pt modelId="{1E0D6B9B-0372-461A-8251-1BA350FCA282}" type="pres">
      <dgm:prSet presAssocID="{493E7EAD-CAC3-44BA-BF44-6FCA1306D40C}" presName="parTxOnly" presStyleLbl="node1" presStyleIdx="0" presStyleCnt="4">
        <dgm:presLayoutVars>
          <dgm:chMax val="0"/>
          <dgm:chPref val="0"/>
          <dgm:bulletEnabled val="1"/>
        </dgm:presLayoutVars>
      </dgm:prSet>
      <dgm:spPr/>
    </dgm:pt>
    <dgm:pt modelId="{A2AD96D2-ADF6-461A-BC10-92351E0A7D13}" type="pres">
      <dgm:prSet presAssocID="{F10AE353-D22D-452C-9562-48CCBEB96C38}" presName="parTxOnlySpace" presStyleCnt="0"/>
      <dgm:spPr/>
    </dgm:pt>
    <dgm:pt modelId="{87A0497B-AB3F-4733-ACEA-E7262064484D}" type="pres">
      <dgm:prSet presAssocID="{22A34B96-FD72-4383-AFF0-73C8D9A8BAC7}" presName="parTxOnly" presStyleLbl="node1" presStyleIdx="1" presStyleCnt="4" custAng="0" custLinFactNeighborY="1331">
        <dgm:presLayoutVars>
          <dgm:chMax val="0"/>
          <dgm:chPref val="0"/>
          <dgm:bulletEnabled val="1"/>
        </dgm:presLayoutVars>
      </dgm:prSet>
      <dgm:spPr/>
    </dgm:pt>
    <dgm:pt modelId="{2503AFE0-5D10-43F0-94CD-0E8B69ED302C}" type="pres">
      <dgm:prSet presAssocID="{BE94540D-D2CE-4DAF-84DB-2174B0B732E8}" presName="parTxOnlySpace" presStyleCnt="0"/>
      <dgm:spPr/>
    </dgm:pt>
    <dgm:pt modelId="{02E74A8D-D810-4DB4-BBA4-80A16194B0B9}" type="pres">
      <dgm:prSet presAssocID="{AC68913E-BC35-4A89-B863-27637FE443B6}" presName="parTxOnly" presStyleLbl="node1" presStyleIdx="2" presStyleCnt="4">
        <dgm:presLayoutVars>
          <dgm:chMax val="0"/>
          <dgm:chPref val="0"/>
          <dgm:bulletEnabled val="1"/>
        </dgm:presLayoutVars>
      </dgm:prSet>
      <dgm:spPr/>
    </dgm:pt>
    <dgm:pt modelId="{9FADBF2C-C460-4499-970B-D60F599FE87B}" type="pres">
      <dgm:prSet presAssocID="{244B357E-6AF9-4809-BE16-5F425D6570EA}" presName="parTxOnlySpace" presStyleCnt="0"/>
      <dgm:spPr/>
    </dgm:pt>
    <dgm:pt modelId="{33D272E9-E8F5-4483-842D-6688DA3B1401}" type="pres">
      <dgm:prSet presAssocID="{90E9CAB9-97EE-40F8-B2A1-BDBB6CC71627}" presName="parTxOnly" presStyleLbl="node1" presStyleIdx="3" presStyleCnt="4">
        <dgm:presLayoutVars>
          <dgm:chMax val="0"/>
          <dgm:chPref val="0"/>
          <dgm:bulletEnabled val="1"/>
        </dgm:presLayoutVars>
      </dgm:prSet>
      <dgm:spPr/>
    </dgm:pt>
  </dgm:ptLst>
  <dgm:cxnLst>
    <dgm:cxn modelId="{7835AF00-EB5C-4681-8987-60E00D5CB3D5}" srcId="{AA0E8154-A2E7-41E5-A894-06B257B69992}" destId="{AC68913E-BC35-4A89-B863-27637FE443B6}" srcOrd="2" destOrd="0" parTransId="{BB0531A1-A4B5-4986-BFEE-E1540CE482BE}" sibTransId="{244B357E-6AF9-4809-BE16-5F425D6570EA}"/>
    <dgm:cxn modelId="{A76C5C0B-DB47-48A1-B9FC-9C6D94C6FCFA}" type="presOf" srcId="{90E9CAB9-97EE-40F8-B2A1-BDBB6CC71627}" destId="{33D272E9-E8F5-4483-842D-6688DA3B1401}" srcOrd="0" destOrd="0" presId="urn:microsoft.com/office/officeart/2005/8/layout/chevron1"/>
    <dgm:cxn modelId="{F27C340C-FB2A-4D86-BFC9-9081F9F1A1D6}" type="presOf" srcId="{AC68913E-BC35-4A89-B863-27637FE443B6}" destId="{02E74A8D-D810-4DB4-BBA4-80A16194B0B9}" srcOrd="0" destOrd="0" presId="urn:microsoft.com/office/officeart/2005/8/layout/chevron1"/>
    <dgm:cxn modelId="{0E71643C-87F8-4A73-9F4E-896C4DCBBB77}" srcId="{AA0E8154-A2E7-41E5-A894-06B257B69992}" destId="{22A34B96-FD72-4383-AFF0-73C8D9A8BAC7}" srcOrd="1" destOrd="0" parTransId="{1A458F70-B872-4AC1-9313-53DEBE03AF4C}" sibTransId="{BE94540D-D2CE-4DAF-84DB-2174B0B732E8}"/>
    <dgm:cxn modelId="{16626544-416D-479D-A962-E28360E2B1F4}" type="presOf" srcId="{AA0E8154-A2E7-41E5-A894-06B257B69992}" destId="{32B3A64F-1B74-49C2-8E76-2CDBA3E63A0D}" srcOrd="0" destOrd="0" presId="urn:microsoft.com/office/officeart/2005/8/layout/chevron1"/>
    <dgm:cxn modelId="{5E79B265-9C1C-41AC-B336-AF232F457238}" srcId="{AA0E8154-A2E7-41E5-A894-06B257B69992}" destId="{90E9CAB9-97EE-40F8-B2A1-BDBB6CC71627}" srcOrd="3" destOrd="0" parTransId="{3993983A-6808-4A3E-AF8D-B0C9BE19AC9C}" sibTransId="{49BADBD8-175C-410B-A9C7-113420BA943D}"/>
    <dgm:cxn modelId="{0147CE46-13B0-42D7-9BA0-07BBBBB70AA1}" type="presOf" srcId="{22A34B96-FD72-4383-AFF0-73C8D9A8BAC7}" destId="{87A0497B-AB3F-4733-ACEA-E7262064484D}" srcOrd="0" destOrd="0" presId="urn:microsoft.com/office/officeart/2005/8/layout/chevron1"/>
    <dgm:cxn modelId="{A5FBBAB6-CC2A-4830-91CC-99A676EC5612}" type="presOf" srcId="{493E7EAD-CAC3-44BA-BF44-6FCA1306D40C}" destId="{1E0D6B9B-0372-461A-8251-1BA350FCA282}" srcOrd="0" destOrd="0" presId="urn:microsoft.com/office/officeart/2005/8/layout/chevron1"/>
    <dgm:cxn modelId="{AFDAC2BB-BC4E-479C-AE13-9CCED78F417C}" srcId="{AA0E8154-A2E7-41E5-A894-06B257B69992}" destId="{493E7EAD-CAC3-44BA-BF44-6FCA1306D40C}" srcOrd="0" destOrd="0" parTransId="{62AACC3E-5280-4DD6-935E-4623A27BD228}" sibTransId="{F10AE353-D22D-452C-9562-48CCBEB96C38}"/>
    <dgm:cxn modelId="{39F2441B-D9B2-4084-B181-6C74F2E4D1D9}" type="presParOf" srcId="{32B3A64F-1B74-49C2-8E76-2CDBA3E63A0D}" destId="{1E0D6B9B-0372-461A-8251-1BA350FCA282}" srcOrd="0" destOrd="0" presId="urn:microsoft.com/office/officeart/2005/8/layout/chevron1"/>
    <dgm:cxn modelId="{6B5B821A-2EE0-48AD-87A6-DEE58D7E7AC2}" type="presParOf" srcId="{32B3A64F-1B74-49C2-8E76-2CDBA3E63A0D}" destId="{A2AD96D2-ADF6-461A-BC10-92351E0A7D13}" srcOrd="1" destOrd="0" presId="urn:microsoft.com/office/officeart/2005/8/layout/chevron1"/>
    <dgm:cxn modelId="{F93199FF-3DA9-4601-AA04-6CC101A26DCE}" type="presParOf" srcId="{32B3A64F-1B74-49C2-8E76-2CDBA3E63A0D}" destId="{87A0497B-AB3F-4733-ACEA-E7262064484D}" srcOrd="2" destOrd="0" presId="urn:microsoft.com/office/officeart/2005/8/layout/chevron1"/>
    <dgm:cxn modelId="{3662F752-DA6F-4D24-8737-4CC9EFC8A6CE}" type="presParOf" srcId="{32B3A64F-1B74-49C2-8E76-2CDBA3E63A0D}" destId="{2503AFE0-5D10-43F0-94CD-0E8B69ED302C}" srcOrd="3" destOrd="0" presId="urn:microsoft.com/office/officeart/2005/8/layout/chevron1"/>
    <dgm:cxn modelId="{B45B6C43-A128-4407-9A26-EF363D49B5D1}" type="presParOf" srcId="{32B3A64F-1B74-49C2-8E76-2CDBA3E63A0D}" destId="{02E74A8D-D810-4DB4-BBA4-80A16194B0B9}" srcOrd="4" destOrd="0" presId="urn:microsoft.com/office/officeart/2005/8/layout/chevron1"/>
    <dgm:cxn modelId="{3AE7DD76-EB76-4FA8-AB69-9CA2A8CD092F}" type="presParOf" srcId="{32B3A64F-1B74-49C2-8E76-2CDBA3E63A0D}" destId="{9FADBF2C-C460-4499-970B-D60F599FE87B}" srcOrd="5" destOrd="0" presId="urn:microsoft.com/office/officeart/2005/8/layout/chevron1"/>
    <dgm:cxn modelId="{DE800ED4-B94F-4B71-9927-7C0124DC7850}" type="presParOf" srcId="{32B3A64F-1B74-49C2-8E76-2CDBA3E63A0D}" destId="{33D272E9-E8F5-4483-842D-6688DA3B1401}"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0E8154-A2E7-41E5-A894-06B257B69992}"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n-US"/>
        </a:p>
      </dgm:t>
    </dgm:pt>
    <dgm:pt modelId="{493E7EAD-CAC3-44BA-BF44-6FCA1306D40C}">
      <dgm:prSet phldrT="[Text]"/>
      <dgm:spPr/>
      <dgm:t>
        <a:bodyPr/>
        <a:lstStyle/>
        <a:p>
          <a:r>
            <a:rPr lang="en-US" dirty="0"/>
            <a:t>Contact</a:t>
          </a:r>
        </a:p>
      </dgm:t>
    </dgm:pt>
    <dgm:pt modelId="{62AACC3E-5280-4DD6-935E-4623A27BD228}" type="parTrans" cxnId="{AFDAC2BB-BC4E-479C-AE13-9CCED78F417C}">
      <dgm:prSet/>
      <dgm:spPr/>
      <dgm:t>
        <a:bodyPr/>
        <a:lstStyle/>
        <a:p>
          <a:endParaRPr lang="en-US"/>
        </a:p>
      </dgm:t>
    </dgm:pt>
    <dgm:pt modelId="{F10AE353-D22D-452C-9562-48CCBEB96C38}" type="sibTrans" cxnId="{AFDAC2BB-BC4E-479C-AE13-9CCED78F417C}">
      <dgm:prSet/>
      <dgm:spPr/>
      <dgm:t>
        <a:bodyPr/>
        <a:lstStyle/>
        <a:p>
          <a:endParaRPr lang="en-US"/>
        </a:p>
      </dgm:t>
    </dgm:pt>
    <dgm:pt modelId="{22A34B96-FD72-4383-AFF0-73C8D9A8BAC7}">
      <dgm:prSet phldrT="[Text]"/>
      <dgm:spPr/>
      <dgm:t>
        <a:bodyPr/>
        <a:lstStyle/>
        <a:p>
          <a:r>
            <a:rPr lang="en-US" dirty="0"/>
            <a:t>Explore</a:t>
          </a:r>
        </a:p>
      </dgm:t>
    </dgm:pt>
    <dgm:pt modelId="{1A458F70-B872-4AC1-9313-53DEBE03AF4C}" type="parTrans" cxnId="{0E71643C-87F8-4A73-9F4E-896C4DCBBB77}">
      <dgm:prSet/>
      <dgm:spPr/>
      <dgm:t>
        <a:bodyPr/>
        <a:lstStyle/>
        <a:p>
          <a:endParaRPr lang="en-US"/>
        </a:p>
      </dgm:t>
    </dgm:pt>
    <dgm:pt modelId="{BE94540D-D2CE-4DAF-84DB-2174B0B732E8}" type="sibTrans" cxnId="{0E71643C-87F8-4A73-9F4E-896C4DCBBB77}">
      <dgm:prSet/>
      <dgm:spPr/>
      <dgm:t>
        <a:bodyPr/>
        <a:lstStyle/>
        <a:p>
          <a:endParaRPr lang="en-US"/>
        </a:p>
      </dgm:t>
    </dgm:pt>
    <dgm:pt modelId="{AC68913E-BC35-4A89-B863-27637FE443B6}">
      <dgm:prSet phldrT="[Text]"/>
      <dgm:spPr/>
      <dgm:t>
        <a:bodyPr/>
        <a:lstStyle/>
        <a:p>
          <a:r>
            <a:rPr lang="en-US" dirty="0"/>
            <a:t>Up-Sell/Cross sell</a:t>
          </a:r>
        </a:p>
      </dgm:t>
    </dgm:pt>
    <dgm:pt modelId="{BB0531A1-A4B5-4986-BFEE-E1540CE482BE}" type="parTrans" cxnId="{7835AF00-EB5C-4681-8987-60E00D5CB3D5}">
      <dgm:prSet/>
      <dgm:spPr/>
      <dgm:t>
        <a:bodyPr/>
        <a:lstStyle/>
        <a:p>
          <a:endParaRPr lang="en-US"/>
        </a:p>
      </dgm:t>
    </dgm:pt>
    <dgm:pt modelId="{244B357E-6AF9-4809-BE16-5F425D6570EA}" type="sibTrans" cxnId="{7835AF00-EB5C-4681-8987-60E00D5CB3D5}">
      <dgm:prSet/>
      <dgm:spPr/>
      <dgm:t>
        <a:bodyPr/>
        <a:lstStyle/>
        <a:p>
          <a:endParaRPr lang="en-US"/>
        </a:p>
      </dgm:t>
    </dgm:pt>
    <dgm:pt modelId="{90E9CAB9-97EE-40F8-B2A1-BDBB6CC71627}">
      <dgm:prSet phldrT="[Text]"/>
      <dgm:spPr/>
      <dgm:t>
        <a:bodyPr/>
        <a:lstStyle/>
        <a:p>
          <a:r>
            <a:rPr lang="en-US" dirty="0"/>
            <a:t>Complete Transaction</a:t>
          </a:r>
        </a:p>
      </dgm:t>
    </dgm:pt>
    <dgm:pt modelId="{3993983A-6808-4A3E-AF8D-B0C9BE19AC9C}" type="parTrans" cxnId="{5E79B265-9C1C-41AC-B336-AF232F457238}">
      <dgm:prSet/>
      <dgm:spPr/>
      <dgm:t>
        <a:bodyPr/>
        <a:lstStyle/>
        <a:p>
          <a:endParaRPr lang="en-US"/>
        </a:p>
      </dgm:t>
    </dgm:pt>
    <dgm:pt modelId="{49BADBD8-175C-410B-A9C7-113420BA943D}" type="sibTrans" cxnId="{5E79B265-9C1C-41AC-B336-AF232F457238}">
      <dgm:prSet/>
      <dgm:spPr/>
      <dgm:t>
        <a:bodyPr/>
        <a:lstStyle/>
        <a:p>
          <a:endParaRPr lang="en-US"/>
        </a:p>
      </dgm:t>
    </dgm:pt>
    <dgm:pt modelId="{32B3A64F-1B74-49C2-8E76-2CDBA3E63A0D}" type="pres">
      <dgm:prSet presAssocID="{AA0E8154-A2E7-41E5-A894-06B257B69992}" presName="Name0" presStyleCnt="0">
        <dgm:presLayoutVars>
          <dgm:dir/>
          <dgm:animLvl val="lvl"/>
          <dgm:resizeHandles val="exact"/>
        </dgm:presLayoutVars>
      </dgm:prSet>
      <dgm:spPr/>
    </dgm:pt>
    <dgm:pt modelId="{1E0D6B9B-0372-461A-8251-1BA350FCA282}" type="pres">
      <dgm:prSet presAssocID="{493E7EAD-CAC3-44BA-BF44-6FCA1306D40C}" presName="parTxOnly" presStyleLbl="node1" presStyleIdx="0" presStyleCnt="4">
        <dgm:presLayoutVars>
          <dgm:chMax val="0"/>
          <dgm:chPref val="0"/>
          <dgm:bulletEnabled val="1"/>
        </dgm:presLayoutVars>
      </dgm:prSet>
      <dgm:spPr/>
    </dgm:pt>
    <dgm:pt modelId="{A2AD96D2-ADF6-461A-BC10-92351E0A7D13}" type="pres">
      <dgm:prSet presAssocID="{F10AE353-D22D-452C-9562-48CCBEB96C38}" presName="parTxOnlySpace" presStyleCnt="0"/>
      <dgm:spPr/>
    </dgm:pt>
    <dgm:pt modelId="{87A0497B-AB3F-4733-ACEA-E7262064484D}" type="pres">
      <dgm:prSet presAssocID="{22A34B96-FD72-4383-AFF0-73C8D9A8BAC7}" presName="parTxOnly" presStyleLbl="node1" presStyleIdx="1" presStyleCnt="4" custAng="0" custLinFactNeighborY="1331">
        <dgm:presLayoutVars>
          <dgm:chMax val="0"/>
          <dgm:chPref val="0"/>
          <dgm:bulletEnabled val="1"/>
        </dgm:presLayoutVars>
      </dgm:prSet>
      <dgm:spPr/>
    </dgm:pt>
    <dgm:pt modelId="{2503AFE0-5D10-43F0-94CD-0E8B69ED302C}" type="pres">
      <dgm:prSet presAssocID="{BE94540D-D2CE-4DAF-84DB-2174B0B732E8}" presName="parTxOnlySpace" presStyleCnt="0"/>
      <dgm:spPr/>
    </dgm:pt>
    <dgm:pt modelId="{02E74A8D-D810-4DB4-BBA4-80A16194B0B9}" type="pres">
      <dgm:prSet presAssocID="{AC68913E-BC35-4A89-B863-27637FE443B6}" presName="parTxOnly" presStyleLbl="node1" presStyleIdx="2" presStyleCnt="4">
        <dgm:presLayoutVars>
          <dgm:chMax val="0"/>
          <dgm:chPref val="0"/>
          <dgm:bulletEnabled val="1"/>
        </dgm:presLayoutVars>
      </dgm:prSet>
      <dgm:spPr/>
    </dgm:pt>
    <dgm:pt modelId="{9FADBF2C-C460-4499-970B-D60F599FE87B}" type="pres">
      <dgm:prSet presAssocID="{244B357E-6AF9-4809-BE16-5F425D6570EA}" presName="parTxOnlySpace" presStyleCnt="0"/>
      <dgm:spPr/>
    </dgm:pt>
    <dgm:pt modelId="{33D272E9-E8F5-4483-842D-6688DA3B1401}" type="pres">
      <dgm:prSet presAssocID="{90E9CAB9-97EE-40F8-B2A1-BDBB6CC71627}" presName="parTxOnly" presStyleLbl="node1" presStyleIdx="3" presStyleCnt="4">
        <dgm:presLayoutVars>
          <dgm:chMax val="0"/>
          <dgm:chPref val="0"/>
          <dgm:bulletEnabled val="1"/>
        </dgm:presLayoutVars>
      </dgm:prSet>
      <dgm:spPr/>
    </dgm:pt>
  </dgm:ptLst>
  <dgm:cxnLst>
    <dgm:cxn modelId="{7835AF00-EB5C-4681-8987-60E00D5CB3D5}" srcId="{AA0E8154-A2E7-41E5-A894-06B257B69992}" destId="{AC68913E-BC35-4A89-B863-27637FE443B6}" srcOrd="2" destOrd="0" parTransId="{BB0531A1-A4B5-4986-BFEE-E1540CE482BE}" sibTransId="{244B357E-6AF9-4809-BE16-5F425D6570EA}"/>
    <dgm:cxn modelId="{A76C5C0B-DB47-48A1-B9FC-9C6D94C6FCFA}" type="presOf" srcId="{90E9CAB9-97EE-40F8-B2A1-BDBB6CC71627}" destId="{33D272E9-E8F5-4483-842D-6688DA3B1401}" srcOrd="0" destOrd="0" presId="urn:microsoft.com/office/officeart/2005/8/layout/chevron1"/>
    <dgm:cxn modelId="{F27C340C-FB2A-4D86-BFC9-9081F9F1A1D6}" type="presOf" srcId="{AC68913E-BC35-4A89-B863-27637FE443B6}" destId="{02E74A8D-D810-4DB4-BBA4-80A16194B0B9}" srcOrd="0" destOrd="0" presId="urn:microsoft.com/office/officeart/2005/8/layout/chevron1"/>
    <dgm:cxn modelId="{0E71643C-87F8-4A73-9F4E-896C4DCBBB77}" srcId="{AA0E8154-A2E7-41E5-A894-06B257B69992}" destId="{22A34B96-FD72-4383-AFF0-73C8D9A8BAC7}" srcOrd="1" destOrd="0" parTransId="{1A458F70-B872-4AC1-9313-53DEBE03AF4C}" sibTransId="{BE94540D-D2CE-4DAF-84DB-2174B0B732E8}"/>
    <dgm:cxn modelId="{16626544-416D-479D-A962-E28360E2B1F4}" type="presOf" srcId="{AA0E8154-A2E7-41E5-A894-06B257B69992}" destId="{32B3A64F-1B74-49C2-8E76-2CDBA3E63A0D}" srcOrd="0" destOrd="0" presId="urn:microsoft.com/office/officeart/2005/8/layout/chevron1"/>
    <dgm:cxn modelId="{5E79B265-9C1C-41AC-B336-AF232F457238}" srcId="{AA0E8154-A2E7-41E5-A894-06B257B69992}" destId="{90E9CAB9-97EE-40F8-B2A1-BDBB6CC71627}" srcOrd="3" destOrd="0" parTransId="{3993983A-6808-4A3E-AF8D-B0C9BE19AC9C}" sibTransId="{49BADBD8-175C-410B-A9C7-113420BA943D}"/>
    <dgm:cxn modelId="{0147CE46-13B0-42D7-9BA0-07BBBBB70AA1}" type="presOf" srcId="{22A34B96-FD72-4383-AFF0-73C8D9A8BAC7}" destId="{87A0497B-AB3F-4733-ACEA-E7262064484D}" srcOrd="0" destOrd="0" presId="urn:microsoft.com/office/officeart/2005/8/layout/chevron1"/>
    <dgm:cxn modelId="{A5FBBAB6-CC2A-4830-91CC-99A676EC5612}" type="presOf" srcId="{493E7EAD-CAC3-44BA-BF44-6FCA1306D40C}" destId="{1E0D6B9B-0372-461A-8251-1BA350FCA282}" srcOrd="0" destOrd="0" presId="urn:microsoft.com/office/officeart/2005/8/layout/chevron1"/>
    <dgm:cxn modelId="{AFDAC2BB-BC4E-479C-AE13-9CCED78F417C}" srcId="{AA0E8154-A2E7-41E5-A894-06B257B69992}" destId="{493E7EAD-CAC3-44BA-BF44-6FCA1306D40C}" srcOrd="0" destOrd="0" parTransId="{62AACC3E-5280-4DD6-935E-4623A27BD228}" sibTransId="{F10AE353-D22D-452C-9562-48CCBEB96C38}"/>
    <dgm:cxn modelId="{39F2441B-D9B2-4084-B181-6C74F2E4D1D9}" type="presParOf" srcId="{32B3A64F-1B74-49C2-8E76-2CDBA3E63A0D}" destId="{1E0D6B9B-0372-461A-8251-1BA350FCA282}" srcOrd="0" destOrd="0" presId="urn:microsoft.com/office/officeart/2005/8/layout/chevron1"/>
    <dgm:cxn modelId="{6B5B821A-2EE0-48AD-87A6-DEE58D7E7AC2}" type="presParOf" srcId="{32B3A64F-1B74-49C2-8E76-2CDBA3E63A0D}" destId="{A2AD96D2-ADF6-461A-BC10-92351E0A7D13}" srcOrd="1" destOrd="0" presId="urn:microsoft.com/office/officeart/2005/8/layout/chevron1"/>
    <dgm:cxn modelId="{F93199FF-3DA9-4601-AA04-6CC101A26DCE}" type="presParOf" srcId="{32B3A64F-1B74-49C2-8E76-2CDBA3E63A0D}" destId="{87A0497B-AB3F-4733-ACEA-E7262064484D}" srcOrd="2" destOrd="0" presId="urn:microsoft.com/office/officeart/2005/8/layout/chevron1"/>
    <dgm:cxn modelId="{3662F752-DA6F-4D24-8737-4CC9EFC8A6CE}" type="presParOf" srcId="{32B3A64F-1B74-49C2-8E76-2CDBA3E63A0D}" destId="{2503AFE0-5D10-43F0-94CD-0E8B69ED302C}" srcOrd="3" destOrd="0" presId="urn:microsoft.com/office/officeart/2005/8/layout/chevron1"/>
    <dgm:cxn modelId="{B45B6C43-A128-4407-9A26-EF363D49B5D1}" type="presParOf" srcId="{32B3A64F-1B74-49C2-8E76-2CDBA3E63A0D}" destId="{02E74A8D-D810-4DB4-BBA4-80A16194B0B9}" srcOrd="4" destOrd="0" presId="urn:microsoft.com/office/officeart/2005/8/layout/chevron1"/>
    <dgm:cxn modelId="{3AE7DD76-EB76-4FA8-AB69-9CA2A8CD092F}" type="presParOf" srcId="{32B3A64F-1B74-49C2-8E76-2CDBA3E63A0D}" destId="{9FADBF2C-C460-4499-970B-D60F599FE87B}" srcOrd="5" destOrd="0" presId="urn:microsoft.com/office/officeart/2005/8/layout/chevron1"/>
    <dgm:cxn modelId="{DE800ED4-B94F-4B71-9927-7C0124DC7850}" type="presParOf" srcId="{32B3A64F-1B74-49C2-8E76-2CDBA3E63A0D}" destId="{33D272E9-E8F5-4483-842D-6688DA3B1401}"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1D235B-EF92-4E42-86D7-AB84BFCB0F1C}"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76AD87DF-3DB4-4A98-9B66-8FA44C1CD325}">
      <dgm:prSet phldrT="[Text]"/>
      <dgm:spPr/>
      <dgm:t>
        <a:bodyPr/>
        <a:lstStyle/>
        <a:p>
          <a:r>
            <a:rPr lang="en-US" dirty="0"/>
            <a:t>Grab your Gadgets!!</a:t>
          </a:r>
        </a:p>
      </dgm:t>
    </dgm:pt>
    <dgm:pt modelId="{3F402FF3-B683-4534-B65B-A7AAEE15650B}" type="parTrans" cxnId="{7D504DD6-BA19-47D5-82B3-89461EC62E40}">
      <dgm:prSet/>
      <dgm:spPr/>
      <dgm:t>
        <a:bodyPr/>
        <a:lstStyle/>
        <a:p>
          <a:endParaRPr lang="en-US"/>
        </a:p>
      </dgm:t>
    </dgm:pt>
    <dgm:pt modelId="{0E79AA16-5A39-497A-899E-D62A4EFBFEA1}" type="sibTrans" cxnId="{7D504DD6-BA19-47D5-82B3-89461EC62E40}">
      <dgm:prSet/>
      <dgm:spPr/>
      <dgm:t>
        <a:bodyPr/>
        <a:lstStyle/>
        <a:p>
          <a:endParaRPr lang="en-US"/>
        </a:p>
      </dgm:t>
    </dgm:pt>
    <dgm:pt modelId="{36A13965-B9F7-41D0-BFFB-C267EDA97E41}">
      <dgm:prSet phldrT="[Text]"/>
      <dgm:spPr/>
      <dgm:t>
        <a:bodyPr/>
        <a:lstStyle/>
        <a:p>
          <a:r>
            <a:rPr lang="en-US" dirty="0"/>
            <a:t>Get to your METABANK!!</a:t>
          </a:r>
        </a:p>
      </dgm:t>
    </dgm:pt>
    <dgm:pt modelId="{AE7D9CB3-3525-44C0-A5D2-9B86A027A629}" type="parTrans" cxnId="{EFEA1260-A13E-412C-8775-FAF39332980C}">
      <dgm:prSet/>
      <dgm:spPr/>
      <dgm:t>
        <a:bodyPr/>
        <a:lstStyle/>
        <a:p>
          <a:endParaRPr lang="en-US"/>
        </a:p>
      </dgm:t>
    </dgm:pt>
    <dgm:pt modelId="{9D3A4FAE-04E1-464B-80C1-80940DD74DD1}" type="sibTrans" cxnId="{EFEA1260-A13E-412C-8775-FAF39332980C}">
      <dgm:prSet/>
      <dgm:spPr/>
      <dgm:t>
        <a:bodyPr/>
        <a:lstStyle/>
        <a:p>
          <a:endParaRPr lang="en-US"/>
        </a:p>
      </dgm:t>
    </dgm:pt>
    <dgm:pt modelId="{5802587B-1178-4917-B756-7BAFFB23FFDA}">
      <dgm:prSet phldrT="[Text]"/>
      <dgm:spPr/>
      <dgm:t>
        <a:bodyPr/>
        <a:lstStyle/>
        <a:p>
          <a:r>
            <a:rPr lang="en-US" dirty="0" err="1">
              <a:hlinkClick xmlns:r="http://schemas.openxmlformats.org/officeDocument/2006/relationships" r:id="rId1"/>
            </a:rPr>
            <a:t>MetaBank</a:t>
          </a:r>
          <a:r>
            <a:rPr lang="en-US" dirty="0">
              <a:hlinkClick xmlns:r="http://schemas.openxmlformats.org/officeDocument/2006/relationships" r:id="rId1"/>
            </a:rPr>
            <a:t> – Login Screen (marvelapp.com)</a:t>
          </a:r>
          <a:endParaRPr lang="en-US" dirty="0"/>
        </a:p>
      </dgm:t>
    </dgm:pt>
    <dgm:pt modelId="{97E830DB-4E6D-4622-95F4-1C0234CDD556}" type="parTrans" cxnId="{18A6480E-4626-40ED-A912-1772C80D1AE3}">
      <dgm:prSet/>
      <dgm:spPr/>
      <dgm:t>
        <a:bodyPr/>
        <a:lstStyle/>
        <a:p>
          <a:endParaRPr lang="en-US"/>
        </a:p>
      </dgm:t>
    </dgm:pt>
    <dgm:pt modelId="{33412EBB-CDE3-4943-B161-E1879C4D653A}" type="sibTrans" cxnId="{18A6480E-4626-40ED-A912-1772C80D1AE3}">
      <dgm:prSet/>
      <dgm:spPr/>
      <dgm:t>
        <a:bodyPr/>
        <a:lstStyle/>
        <a:p>
          <a:endParaRPr lang="en-US"/>
        </a:p>
      </dgm:t>
    </dgm:pt>
    <dgm:pt modelId="{FA097A56-081A-4C61-B5B9-4BB6FF188E6E}">
      <dgm:prSet phldrT="[Text]"/>
      <dgm:spPr/>
      <dgm:t>
        <a:bodyPr/>
        <a:lstStyle/>
        <a:p>
          <a:r>
            <a:rPr lang="en-US" dirty="0"/>
            <a:t>Prepare to be Amazed!!</a:t>
          </a:r>
        </a:p>
      </dgm:t>
    </dgm:pt>
    <dgm:pt modelId="{38EA86EC-3EA3-4B04-969D-2B05F97BA754}" type="parTrans" cxnId="{EA851C6A-EF62-44E4-9327-094A9D5F74A2}">
      <dgm:prSet/>
      <dgm:spPr/>
      <dgm:t>
        <a:bodyPr/>
        <a:lstStyle/>
        <a:p>
          <a:endParaRPr lang="en-US"/>
        </a:p>
      </dgm:t>
    </dgm:pt>
    <dgm:pt modelId="{FE62AB28-4CC2-4D69-8564-2586C89B28D5}" type="sibTrans" cxnId="{EA851C6A-EF62-44E4-9327-094A9D5F74A2}">
      <dgm:prSet/>
      <dgm:spPr/>
      <dgm:t>
        <a:bodyPr/>
        <a:lstStyle/>
        <a:p>
          <a:endParaRPr lang="en-US"/>
        </a:p>
      </dgm:t>
    </dgm:pt>
    <dgm:pt modelId="{0F59DF90-88BA-4216-9A0F-BF6D05287148}" type="pres">
      <dgm:prSet presAssocID="{791D235B-EF92-4E42-86D7-AB84BFCB0F1C}" presName="Name0" presStyleCnt="0">
        <dgm:presLayoutVars>
          <dgm:chMax/>
          <dgm:chPref/>
          <dgm:dir/>
        </dgm:presLayoutVars>
      </dgm:prSet>
      <dgm:spPr/>
    </dgm:pt>
    <dgm:pt modelId="{0CFAA876-C95C-4AD1-8516-167AAD940229}" type="pres">
      <dgm:prSet presAssocID="{76AD87DF-3DB4-4A98-9B66-8FA44C1CD325}" presName="parenttextcomposite" presStyleCnt="0"/>
      <dgm:spPr/>
    </dgm:pt>
    <dgm:pt modelId="{BAF0EABF-1BA0-45C4-A40F-BA65A6D3936A}" type="pres">
      <dgm:prSet presAssocID="{76AD87DF-3DB4-4A98-9B66-8FA44C1CD325}" presName="parenttext" presStyleLbl="revTx" presStyleIdx="0" presStyleCnt="4">
        <dgm:presLayoutVars>
          <dgm:chMax/>
          <dgm:chPref val="2"/>
          <dgm:bulletEnabled val="1"/>
        </dgm:presLayoutVars>
      </dgm:prSet>
      <dgm:spPr/>
    </dgm:pt>
    <dgm:pt modelId="{485C5BC3-CAAC-45C0-96E8-D2BA272D2174}" type="pres">
      <dgm:prSet presAssocID="{76AD87DF-3DB4-4A98-9B66-8FA44C1CD325}" presName="parallelogramComposite" presStyleCnt="0"/>
      <dgm:spPr/>
    </dgm:pt>
    <dgm:pt modelId="{44CC2DC2-45E2-40F7-882D-92388FB5FD25}" type="pres">
      <dgm:prSet presAssocID="{76AD87DF-3DB4-4A98-9B66-8FA44C1CD325}" presName="parallelogram1" presStyleLbl="alignNode1" presStyleIdx="0" presStyleCnt="28"/>
      <dgm:spPr/>
    </dgm:pt>
    <dgm:pt modelId="{E81122BC-B2FA-49E6-8B6F-70441E165233}" type="pres">
      <dgm:prSet presAssocID="{76AD87DF-3DB4-4A98-9B66-8FA44C1CD325}" presName="parallelogram2" presStyleLbl="alignNode1" presStyleIdx="1" presStyleCnt="28"/>
      <dgm:spPr/>
    </dgm:pt>
    <dgm:pt modelId="{46646E1C-6BD4-4A17-9CF0-B0AE33DEFFFF}" type="pres">
      <dgm:prSet presAssocID="{76AD87DF-3DB4-4A98-9B66-8FA44C1CD325}" presName="parallelogram3" presStyleLbl="alignNode1" presStyleIdx="2" presStyleCnt="28"/>
      <dgm:spPr/>
    </dgm:pt>
    <dgm:pt modelId="{98C0D39A-EC3D-47C5-9BE1-E017AB5C79D6}" type="pres">
      <dgm:prSet presAssocID="{76AD87DF-3DB4-4A98-9B66-8FA44C1CD325}" presName="parallelogram4" presStyleLbl="alignNode1" presStyleIdx="3" presStyleCnt="28"/>
      <dgm:spPr/>
    </dgm:pt>
    <dgm:pt modelId="{1C03D7D3-2C74-456F-9889-E41EAA11EA21}" type="pres">
      <dgm:prSet presAssocID="{76AD87DF-3DB4-4A98-9B66-8FA44C1CD325}" presName="parallelogram5" presStyleLbl="alignNode1" presStyleIdx="4" presStyleCnt="28"/>
      <dgm:spPr/>
    </dgm:pt>
    <dgm:pt modelId="{E01E30E9-D976-4A55-BE52-115CD312FD2B}" type="pres">
      <dgm:prSet presAssocID="{76AD87DF-3DB4-4A98-9B66-8FA44C1CD325}" presName="parallelogram6" presStyleLbl="alignNode1" presStyleIdx="5" presStyleCnt="28"/>
      <dgm:spPr/>
    </dgm:pt>
    <dgm:pt modelId="{6A2DA503-7F89-438A-BB8C-21CC187EED73}" type="pres">
      <dgm:prSet presAssocID="{76AD87DF-3DB4-4A98-9B66-8FA44C1CD325}" presName="parallelogram7" presStyleLbl="alignNode1" presStyleIdx="6" presStyleCnt="28"/>
      <dgm:spPr/>
    </dgm:pt>
    <dgm:pt modelId="{C99D2FCC-144C-47AA-85A0-9D1E65A42401}" type="pres">
      <dgm:prSet presAssocID="{0E79AA16-5A39-497A-899E-D62A4EFBFEA1}" presName="sibTrans" presStyleCnt="0"/>
      <dgm:spPr/>
    </dgm:pt>
    <dgm:pt modelId="{5875D0BC-46BB-4FCF-8CFD-8E42855BC5F5}" type="pres">
      <dgm:prSet presAssocID="{36A13965-B9F7-41D0-BFFB-C267EDA97E41}" presName="parenttextcomposite" presStyleCnt="0"/>
      <dgm:spPr/>
    </dgm:pt>
    <dgm:pt modelId="{B0002799-42F0-4A2A-A4CA-910FD55EB6D9}" type="pres">
      <dgm:prSet presAssocID="{36A13965-B9F7-41D0-BFFB-C267EDA97E41}" presName="parenttext" presStyleLbl="revTx" presStyleIdx="1" presStyleCnt="4">
        <dgm:presLayoutVars>
          <dgm:chMax/>
          <dgm:chPref val="2"/>
          <dgm:bulletEnabled val="1"/>
        </dgm:presLayoutVars>
      </dgm:prSet>
      <dgm:spPr/>
    </dgm:pt>
    <dgm:pt modelId="{9011181B-6C55-49AD-BABB-C9EDAD0939FF}" type="pres">
      <dgm:prSet presAssocID="{36A13965-B9F7-41D0-BFFB-C267EDA97E41}" presName="parallelogramComposite" presStyleCnt="0"/>
      <dgm:spPr/>
    </dgm:pt>
    <dgm:pt modelId="{70960A70-7FF4-4373-90CB-F45EFEFFD57B}" type="pres">
      <dgm:prSet presAssocID="{36A13965-B9F7-41D0-BFFB-C267EDA97E41}" presName="parallelogram1" presStyleLbl="alignNode1" presStyleIdx="7" presStyleCnt="28"/>
      <dgm:spPr/>
    </dgm:pt>
    <dgm:pt modelId="{95DE64B5-A601-4EB2-A747-A794C8182CAA}" type="pres">
      <dgm:prSet presAssocID="{36A13965-B9F7-41D0-BFFB-C267EDA97E41}" presName="parallelogram2" presStyleLbl="alignNode1" presStyleIdx="8" presStyleCnt="28"/>
      <dgm:spPr/>
    </dgm:pt>
    <dgm:pt modelId="{B448B3D4-BB17-4511-B3F5-017D39E0E57B}" type="pres">
      <dgm:prSet presAssocID="{36A13965-B9F7-41D0-BFFB-C267EDA97E41}" presName="parallelogram3" presStyleLbl="alignNode1" presStyleIdx="9" presStyleCnt="28"/>
      <dgm:spPr/>
    </dgm:pt>
    <dgm:pt modelId="{9E70EF31-2A7E-4E78-9DAD-E33C05CEEC3B}" type="pres">
      <dgm:prSet presAssocID="{36A13965-B9F7-41D0-BFFB-C267EDA97E41}" presName="parallelogram4" presStyleLbl="alignNode1" presStyleIdx="10" presStyleCnt="28"/>
      <dgm:spPr/>
    </dgm:pt>
    <dgm:pt modelId="{02595A48-CC8A-40A8-AE5E-294B11D26D3F}" type="pres">
      <dgm:prSet presAssocID="{36A13965-B9F7-41D0-BFFB-C267EDA97E41}" presName="parallelogram5" presStyleLbl="alignNode1" presStyleIdx="11" presStyleCnt="28"/>
      <dgm:spPr/>
    </dgm:pt>
    <dgm:pt modelId="{335714DD-18E0-407F-BCBB-C0129DBF7C3C}" type="pres">
      <dgm:prSet presAssocID="{36A13965-B9F7-41D0-BFFB-C267EDA97E41}" presName="parallelogram6" presStyleLbl="alignNode1" presStyleIdx="12" presStyleCnt="28"/>
      <dgm:spPr/>
    </dgm:pt>
    <dgm:pt modelId="{679CEDCC-A28D-4E2C-BDC7-739E821FB227}" type="pres">
      <dgm:prSet presAssocID="{36A13965-B9F7-41D0-BFFB-C267EDA97E41}" presName="parallelogram7" presStyleLbl="alignNode1" presStyleIdx="13" presStyleCnt="28"/>
      <dgm:spPr/>
    </dgm:pt>
    <dgm:pt modelId="{8D12E91F-64E9-42FF-B022-C4BC6ECE6F18}" type="pres">
      <dgm:prSet presAssocID="{9D3A4FAE-04E1-464B-80C1-80940DD74DD1}" presName="sibTrans" presStyleCnt="0"/>
      <dgm:spPr/>
    </dgm:pt>
    <dgm:pt modelId="{1C19B10F-66E9-4262-B9E5-0C681DFFC3AA}" type="pres">
      <dgm:prSet presAssocID="{FA097A56-081A-4C61-B5B9-4BB6FF188E6E}" presName="parenttextcomposite" presStyleCnt="0"/>
      <dgm:spPr/>
    </dgm:pt>
    <dgm:pt modelId="{B55AC483-3023-4D82-A35D-0DFF37F76ADD}" type="pres">
      <dgm:prSet presAssocID="{FA097A56-081A-4C61-B5B9-4BB6FF188E6E}" presName="parenttext" presStyleLbl="revTx" presStyleIdx="2" presStyleCnt="4">
        <dgm:presLayoutVars>
          <dgm:chMax/>
          <dgm:chPref val="2"/>
          <dgm:bulletEnabled val="1"/>
        </dgm:presLayoutVars>
      </dgm:prSet>
      <dgm:spPr/>
    </dgm:pt>
    <dgm:pt modelId="{2DA641D3-C0E3-4322-9DB5-12EF24C12A38}" type="pres">
      <dgm:prSet presAssocID="{FA097A56-081A-4C61-B5B9-4BB6FF188E6E}" presName="parallelogramComposite" presStyleCnt="0"/>
      <dgm:spPr/>
    </dgm:pt>
    <dgm:pt modelId="{02192BE6-49F0-43F9-B7A5-23C20D4C4E70}" type="pres">
      <dgm:prSet presAssocID="{FA097A56-081A-4C61-B5B9-4BB6FF188E6E}" presName="parallelogram1" presStyleLbl="alignNode1" presStyleIdx="14" presStyleCnt="28"/>
      <dgm:spPr/>
    </dgm:pt>
    <dgm:pt modelId="{656AF149-4BBA-478C-9201-831E36B8C0B7}" type="pres">
      <dgm:prSet presAssocID="{FA097A56-081A-4C61-B5B9-4BB6FF188E6E}" presName="parallelogram2" presStyleLbl="alignNode1" presStyleIdx="15" presStyleCnt="28"/>
      <dgm:spPr/>
    </dgm:pt>
    <dgm:pt modelId="{8E47E3E9-8545-4EC6-ADBA-59FF5F4C838D}" type="pres">
      <dgm:prSet presAssocID="{FA097A56-081A-4C61-B5B9-4BB6FF188E6E}" presName="parallelogram3" presStyleLbl="alignNode1" presStyleIdx="16" presStyleCnt="28"/>
      <dgm:spPr/>
    </dgm:pt>
    <dgm:pt modelId="{2ED47074-096B-4EA4-863F-C8E5882DE064}" type="pres">
      <dgm:prSet presAssocID="{FA097A56-081A-4C61-B5B9-4BB6FF188E6E}" presName="parallelogram4" presStyleLbl="alignNode1" presStyleIdx="17" presStyleCnt="28"/>
      <dgm:spPr/>
    </dgm:pt>
    <dgm:pt modelId="{7D5A1812-2D21-4800-9A95-AFACFD589BED}" type="pres">
      <dgm:prSet presAssocID="{FA097A56-081A-4C61-B5B9-4BB6FF188E6E}" presName="parallelogram5" presStyleLbl="alignNode1" presStyleIdx="18" presStyleCnt="28"/>
      <dgm:spPr/>
    </dgm:pt>
    <dgm:pt modelId="{02069531-2F30-468B-9564-63A6A3D0F74A}" type="pres">
      <dgm:prSet presAssocID="{FA097A56-081A-4C61-B5B9-4BB6FF188E6E}" presName="parallelogram6" presStyleLbl="alignNode1" presStyleIdx="19" presStyleCnt="28"/>
      <dgm:spPr/>
    </dgm:pt>
    <dgm:pt modelId="{30F461F7-41AF-4774-948C-67B334C56C7E}" type="pres">
      <dgm:prSet presAssocID="{FA097A56-081A-4C61-B5B9-4BB6FF188E6E}" presName="parallelogram7" presStyleLbl="alignNode1" presStyleIdx="20" presStyleCnt="28"/>
      <dgm:spPr/>
    </dgm:pt>
    <dgm:pt modelId="{118DB12E-D7C6-4A4C-BA6E-7F97857448E4}" type="pres">
      <dgm:prSet presAssocID="{FE62AB28-4CC2-4D69-8564-2586C89B28D5}" presName="sibTrans" presStyleCnt="0"/>
      <dgm:spPr/>
    </dgm:pt>
    <dgm:pt modelId="{C2FC07FF-F0FD-4A89-BB7C-3330103F67DC}" type="pres">
      <dgm:prSet presAssocID="{5802587B-1178-4917-B756-7BAFFB23FFDA}" presName="parenttextcomposite" presStyleCnt="0"/>
      <dgm:spPr/>
    </dgm:pt>
    <dgm:pt modelId="{A994AAC0-AA8B-4E4E-96DD-A8020C96DA3A}" type="pres">
      <dgm:prSet presAssocID="{5802587B-1178-4917-B756-7BAFFB23FFDA}" presName="parenttext" presStyleLbl="revTx" presStyleIdx="3" presStyleCnt="4">
        <dgm:presLayoutVars>
          <dgm:chMax/>
          <dgm:chPref val="2"/>
          <dgm:bulletEnabled val="1"/>
        </dgm:presLayoutVars>
      </dgm:prSet>
      <dgm:spPr/>
    </dgm:pt>
    <dgm:pt modelId="{640B7B01-A43A-4411-B27A-EF37EF97C9EF}" type="pres">
      <dgm:prSet presAssocID="{5802587B-1178-4917-B756-7BAFFB23FFDA}" presName="parallelogramComposite" presStyleCnt="0"/>
      <dgm:spPr/>
    </dgm:pt>
    <dgm:pt modelId="{C52664D9-9CE6-4756-B70A-EA181DB32D6F}" type="pres">
      <dgm:prSet presAssocID="{5802587B-1178-4917-B756-7BAFFB23FFDA}" presName="parallelogram1" presStyleLbl="alignNode1" presStyleIdx="21" presStyleCnt="28"/>
      <dgm:spPr/>
    </dgm:pt>
    <dgm:pt modelId="{C241A232-DD34-4C35-B975-4377AD24DB46}" type="pres">
      <dgm:prSet presAssocID="{5802587B-1178-4917-B756-7BAFFB23FFDA}" presName="parallelogram2" presStyleLbl="alignNode1" presStyleIdx="22" presStyleCnt="28"/>
      <dgm:spPr/>
    </dgm:pt>
    <dgm:pt modelId="{8C1E45B9-181C-4977-BA33-92CD2886D29D}" type="pres">
      <dgm:prSet presAssocID="{5802587B-1178-4917-B756-7BAFFB23FFDA}" presName="parallelogram3" presStyleLbl="alignNode1" presStyleIdx="23" presStyleCnt="28"/>
      <dgm:spPr/>
    </dgm:pt>
    <dgm:pt modelId="{23BBDB46-CF11-4498-9859-D6CF260F431B}" type="pres">
      <dgm:prSet presAssocID="{5802587B-1178-4917-B756-7BAFFB23FFDA}" presName="parallelogram4" presStyleLbl="alignNode1" presStyleIdx="24" presStyleCnt="28"/>
      <dgm:spPr/>
    </dgm:pt>
    <dgm:pt modelId="{A7BACFBD-7AB5-4235-B003-0187EB5EF00E}" type="pres">
      <dgm:prSet presAssocID="{5802587B-1178-4917-B756-7BAFFB23FFDA}" presName="parallelogram5" presStyleLbl="alignNode1" presStyleIdx="25" presStyleCnt="28"/>
      <dgm:spPr/>
    </dgm:pt>
    <dgm:pt modelId="{41043F48-ACB6-42C5-8B9B-23B1B5FDFDEA}" type="pres">
      <dgm:prSet presAssocID="{5802587B-1178-4917-B756-7BAFFB23FFDA}" presName="parallelogram6" presStyleLbl="alignNode1" presStyleIdx="26" presStyleCnt="28"/>
      <dgm:spPr/>
    </dgm:pt>
    <dgm:pt modelId="{430ECA3C-0FAE-4EF2-941E-8E74728F161E}" type="pres">
      <dgm:prSet presAssocID="{5802587B-1178-4917-B756-7BAFFB23FFDA}" presName="parallelogram7" presStyleLbl="alignNode1" presStyleIdx="27" presStyleCnt="28"/>
      <dgm:spPr/>
    </dgm:pt>
  </dgm:ptLst>
  <dgm:cxnLst>
    <dgm:cxn modelId="{18A6480E-4626-40ED-A912-1772C80D1AE3}" srcId="{791D235B-EF92-4E42-86D7-AB84BFCB0F1C}" destId="{5802587B-1178-4917-B756-7BAFFB23FFDA}" srcOrd="3" destOrd="0" parTransId="{97E830DB-4E6D-4622-95F4-1C0234CDD556}" sibTransId="{33412EBB-CDE3-4943-B161-E1879C4D653A}"/>
    <dgm:cxn modelId="{EFEA1260-A13E-412C-8775-FAF39332980C}" srcId="{791D235B-EF92-4E42-86D7-AB84BFCB0F1C}" destId="{36A13965-B9F7-41D0-BFFB-C267EDA97E41}" srcOrd="1" destOrd="0" parTransId="{AE7D9CB3-3525-44C0-A5D2-9B86A027A629}" sibTransId="{9D3A4FAE-04E1-464B-80C1-80940DD74DD1}"/>
    <dgm:cxn modelId="{8C136C46-CFB7-481A-B457-CD944BEA3B89}" type="presOf" srcId="{5802587B-1178-4917-B756-7BAFFB23FFDA}" destId="{A994AAC0-AA8B-4E4E-96DD-A8020C96DA3A}" srcOrd="0" destOrd="0" presId="urn:microsoft.com/office/officeart/2008/layout/VerticalAccentList"/>
    <dgm:cxn modelId="{EA851C6A-EF62-44E4-9327-094A9D5F74A2}" srcId="{791D235B-EF92-4E42-86D7-AB84BFCB0F1C}" destId="{FA097A56-081A-4C61-B5B9-4BB6FF188E6E}" srcOrd="2" destOrd="0" parTransId="{38EA86EC-3EA3-4B04-969D-2B05F97BA754}" sibTransId="{FE62AB28-4CC2-4D69-8564-2586C89B28D5}"/>
    <dgm:cxn modelId="{43913683-3905-47BC-A91F-30839F30259C}" type="presOf" srcId="{36A13965-B9F7-41D0-BFFB-C267EDA97E41}" destId="{B0002799-42F0-4A2A-A4CA-910FD55EB6D9}" srcOrd="0" destOrd="0" presId="urn:microsoft.com/office/officeart/2008/layout/VerticalAccentList"/>
    <dgm:cxn modelId="{B1B827B3-D674-447A-9890-A82A1564AA36}" type="presOf" srcId="{76AD87DF-3DB4-4A98-9B66-8FA44C1CD325}" destId="{BAF0EABF-1BA0-45C4-A40F-BA65A6D3936A}" srcOrd="0" destOrd="0" presId="urn:microsoft.com/office/officeart/2008/layout/VerticalAccentList"/>
    <dgm:cxn modelId="{6CA471CE-B6CD-4F9E-8E8F-73E2869936A0}" type="presOf" srcId="{791D235B-EF92-4E42-86D7-AB84BFCB0F1C}" destId="{0F59DF90-88BA-4216-9A0F-BF6D05287148}" srcOrd="0" destOrd="0" presId="urn:microsoft.com/office/officeart/2008/layout/VerticalAccentList"/>
    <dgm:cxn modelId="{7D504DD6-BA19-47D5-82B3-89461EC62E40}" srcId="{791D235B-EF92-4E42-86D7-AB84BFCB0F1C}" destId="{76AD87DF-3DB4-4A98-9B66-8FA44C1CD325}" srcOrd="0" destOrd="0" parTransId="{3F402FF3-B683-4534-B65B-A7AAEE15650B}" sibTransId="{0E79AA16-5A39-497A-899E-D62A4EFBFEA1}"/>
    <dgm:cxn modelId="{27F000FB-F994-4634-ACFA-529D780A3BBF}" type="presOf" srcId="{FA097A56-081A-4C61-B5B9-4BB6FF188E6E}" destId="{B55AC483-3023-4D82-A35D-0DFF37F76ADD}" srcOrd="0" destOrd="0" presId="urn:microsoft.com/office/officeart/2008/layout/VerticalAccentList"/>
    <dgm:cxn modelId="{3DA01F63-6298-45A1-A507-23266DF07470}" type="presParOf" srcId="{0F59DF90-88BA-4216-9A0F-BF6D05287148}" destId="{0CFAA876-C95C-4AD1-8516-167AAD940229}" srcOrd="0" destOrd="0" presId="urn:microsoft.com/office/officeart/2008/layout/VerticalAccentList"/>
    <dgm:cxn modelId="{35B3842B-540A-4BEC-BDF6-595927A0E6F3}" type="presParOf" srcId="{0CFAA876-C95C-4AD1-8516-167AAD940229}" destId="{BAF0EABF-1BA0-45C4-A40F-BA65A6D3936A}" srcOrd="0" destOrd="0" presId="urn:microsoft.com/office/officeart/2008/layout/VerticalAccentList"/>
    <dgm:cxn modelId="{A137CDAD-5CF3-4D23-A68F-04C5B81154A4}" type="presParOf" srcId="{0F59DF90-88BA-4216-9A0F-BF6D05287148}" destId="{485C5BC3-CAAC-45C0-96E8-D2BA272D2174}" srcOrd="1" destOrd="0" presId="urn:microsoft.com/office/officeart/2008/layout/VerticalAccentList"/>
    <dgm:cxn modelId="{097D61E5-D5C7-48BB-A2F6-4B640C3EE75F}" type="presParOf" srcId="{485C5BC3-CAAC-45C0-96E8-D2BA272D2174}" destId="{44CC2DC2-45E2-40F7-882D-92388FB5FD25}" srcOrd="0" destOrd="0" presId="urn:microsoft.com/office/officeart/2008/layout/VerticalAccentList"/>
    <dgm:cxn modelId="{2C42B59B-6157-4A53-ACDF-D43A78DD60B4}" type="presParOf" srcId="{485C5BC3-CAAC-45C0-96E8-D2BA272D2174}" destId="{E81122BC-B2FA-49E6-8B6F-70441E165233}" srcOrd="1" destOrd="0" presId="urn:microsoft.com/office/officeart/2008/layout/VerticalAccentList"/>
    <dgm:cxn modelId="{3739B4A0-D26D-4D85-B1D2-2FF1B202D20F}" type="presParOf" srcId="{485C5BC3-CAAC-45C0-96E8-D2BA272D2174}" destId="{46646E1C-6BD4-4A17-9CF0-B0AE33DEFFFF}" srcOrd="2" destOrd="0" presId="urn:microsoft.com/office/officeart/2008/layout/VerticalAccentList"/>
    <dgm:cxn modelId="{4369A951-BDE8-4E27-9B5C-CD2ED58E408A}" type="presParOf" srcId="{485C5BC3-CAAC-45C0-96E8-D2BA272D2174}" destId="{98C0D39A-EC3D-47C5-9BE1-E017AB5C79D6}" srcOrd="3" destOrd="0" presId="urn:microsoft.com/office/officeart/2008/layout/VerticalAccentList"/>
    <dgm:cxn modelId="{2E87F090-4E14-4FB7-94DF-00511BE9DE3F}" type="presParOf" srcId="{485C5BC3-CAAC-45C0-96E8-D2BA272D2174}" destId="{1C03D7D3-2C74-456F-9889-E41EAA11EA21}" srcOrd="4" destOrd="0" presId="urn:microsoft.com/office/officeart/2008/layout/VerticalAccentList"/>
    <dgm:cxn modelId="{2E2DA65D-04F9-4630-BE02-8A128C9F4C45}" type="presParOf" srcId="{485C5BC3-CAAC-45C0-96E8-D2BA272D2174}" destId="{E01E30E9-D976-4A55-BE52-115CD312FD2B}" srcOrd="5" destOrd="0" presId="urn:microsoft.com/office/officeart/2008/layout/VerticalAccentList"/>
    <dgm:cxn modelId="{6C88DDAB-F897-4D34-9552-9A23BE823FB1}" type="presParOf" srcId="{485C5BC3-CAAC-45C0-96E8-D2BA272D2174}" destId="{6A2DA503-7F89-438A-BB8C-21CC187EED73}" srcOrd="6" destOrd="0" presId="urn:microsoft.com/office/officeart/2008/layout/VerticalAccentList"/>
    <dgm:cxn modelId="{1EDAA724-3444-4729-A896-B98D972521B3}" type="presParOf" srcId="{0F59DF90-88BA-4216-9A0F-BF6D05287148}" destId="{C99D2FCC-144C-47AA-85A0-9D1E65A42401}" srcOrd="2" destOrd="0" presId="urn:microsoft.com/office/officeart/2008/layout/VerticalAccentList"/>
    <dgm:cxn modelId="{6976F9FE-A921-4617-9341-0A920C0A7F1D}" type="presParOf" srcId="{0F59DF90-88BA-4216-9A0F-BF6D05287148}" destId="{5875D0BC-46BB-4FCF-8CFD-8E42855BC5F5}" srcOrd="3" destOrd="0" presId="urn:microsoft.com/office/officeart/2008/layout/VerticalAccentList"/>
    <dgm:cxn modelId="{46F8C84E-5F36-4CEC-918E-349EA7CB2FC8}" type="presParOf" srcId="{5875D0BC-46BB-4FCF-8CFD-8E42855BC5F5}" destId="{B0002799-42F0-4A2A-A4CA-910FD55EB6D9}" srcOrd="0" destOrd="0" presId="urn:microsoft.com/office/officeart/2008/layout/VerticalAccentList"/>
    <dgm:cxn modelId="{7FDA56ED-C5FB-4A10-AC39-7C02115F8A51}" type="presParOf" srcId="{0F59DF90-88BA-4216-9A0F-BF6D05287148}" destId="{9011181B-6C55-49AD-BABB-C9EDAD0939FF}" srcOrd="4" destOrd="0" presId="urn:microsoft.com/office/officeart/2008/layout/VerticalAccentList"/>
    <dgm:cxn modelId="{CBC5877E-EA5D-463D-84FF-CD94EFDB69DA}" type="presParOf" srcId="{9011181B-6C55-49AD-BABB-C9EDAD0939FF}" destId="{70960A70-7FF4-4373-90CB-F45EFEFFD57B}" srcOrd="0" destOrd="0" presId="urn:microsoft.com/office/officeart/2008/layout/VerticalAccentList"/>
    <dgm:cxn modelId="{14DA8AB8-3423-46CB-95CC-335893150651}" type="presParOf" srcId="{9011181B-6C55-49AD-BABB-C9EDAD0939FF}" destId="{95DE64B5-A601-4EB2-A747-A794C8182CAA}" srcOrd="1" destOrd="0" presId="urn:microsoft.com/office/officeart/2008/layout/VerticalAccentList"/>
    <dgm:cxn modelId="{5DBC7E60-996D-402B-B101-3EE74F7C389E}" type="presParOf" srcId="{9011181B-6C55-49AD-BABB-C9EDAD0939FF}" destId="{B448B3D4-BB17-4511-B3F5-017D39E0E57B}" srcOrd="2" destOrd="0" presId="urn:microsoft.com/office/officeart/2008/layout/VerticalAccentList"/>
    <dgm:cxn modelId="{261F277F-83B4-4059-A079-26E8BA68FB31}" type="presParOf" srcId="{9011181B-6C55-49AD-BABB-C9EDAD0939FF}" destId="{9E70EF31-2A7E-4E78-9DAD-E33C05CEEC3B}" srcOrd="3" destOrd="0" presId="urn:microsoft.com/office/officeart/2008/layout/VerticalAccentList"/>
    <dgm:cxn modelId="{0FD8B9C8-9466-4677-9736-D2BD5721E24C}" type="presParOf" srcId="{9011181B-6C55-49AD-BABB-C9EDAD0939FF}" destId="{02595A48-CC8A-40A8-AE5E-294B11D26D3F}" srcOrd="4" destOrd="0" presId="urn:microsoft.com/office/officeart/2008/layout/VerticalAccentList"/>
    <dgm:cxn modelId="{9C0FAFFF-D974-4B42-B173-CA086FA6F2B1}" type="presParOf" srcId="{9011181B-6C55-49AD-BABB-C9EDAD0939FF}" destId="{335714DD-18E0-407F-BCBB-C0129DBF7C3C}" srcOrd="5" destOrd="0" presId="urn:microsoft.com/office/officeart/2008/layout/VerticalAccentList"/>
    <dgm:cxn modelId="{4EC965F6-69D6-4C2D-A804-15FEC08B6A66}" type="presParOf" srcId="{9011181B-6C55-49AD-BABB-C9EDAD0939FF}" destId="{679CEDCC-A28D-4E2C-BDC7-739E821FB227}" srcOrd="6" destOrd="0" presId="urn:microsoft.com/office/officeart/2008/layout/VerticalAccentList"/>
    <dgm:cxn modelId="{8A4400E4-3415-4F03-8609-038142CE06E9}" type="presParOf" srcId="{0F59DF90-88BA-4216-9A0F-BF6D05287148}" destId="{8D12E91F-64E9-42FF-B022-C4BC6ECE6F18}" srcOrd="5" destOrd="0" presId="urn:microsoft.com/office/officeart/2008/layout/VerticalAccentList"/>
    <dgm:cxn modelId="{A7DC14C5-AF0C-4800-8FFA-3EA2582AAF91}" type="presParOf" srcId="{0F59DF90-88BA-4216-9A0F-BF6D05287148}" destId="{1C19B10F-66E9-4262-B9E5-0C681DFFC3AA}" srcOrd="6" destOrd="0" presId="urn:microsoft.com/office/officeart/2008/layout/VerticalAccentList"/>
    <dgm:cxn modelId="{34DC9D02-1608-43EC-B76D-92E12E6C3201}" type="presParOf" srcId="{1C19B10F-66E9-4262-B9E5-0C681DFFC3AA}" destId="{B55AC483-3023-4D82-A35D-0DFF37F76ADD}" srcOrd="0" destOrd="0" presId="urn:microsoft.com/office/officeart/2008/layout/VerticalAccentList"/>
    <dgm:cxn modelId="{F7983B97-7173-4034-B821-272D6DFDD58A}" type="presParOf" srcId="{0F59DF90-88BA-4216-9A0F-BF6D05287148}" destId="{2DA641D3-C0E3-4322-9DB5-12EF24C12A38}" srcOrd="7" destOrd="0" presId="urn:microsoft.com/office/officeart/2008/layout/VerticalAccentList"/>
    <dgm:cxn modelId="{8911A477-FB2D-4605-B855-CACD984759C7}" type="presParOf" srcId="{2DA641D3-C0E3-4322-9DB5-12EF24C12A38}" destId="{02192BE6-49F0-43F9-B7A5-23C20D4C4E70}" srcOrd="0" destOrd="0" presId="urn:microsoft.com/office/officeart/2008/layout/VerticalAccentList"/>
    <dgm:cxn modelId="{C4ADA6F2-B4CE-48F1-B9CA-62FC6B353AED}" type="presParOf" srcId="{2DA641D3-C0E3-4322-9DB5-12EF24C12A38}" destId="{656AF149-4BBA-478C-9201-831E36B8C0B7}" srcOrd="1" destOrd="0" presId="urn:microsoft.com/office/officeart/2008/layout/VerticalAccentList"/>
    <dgm:cxn modelId="{E0EA3D19-2F40-4F77-BACA-76CA7BBC6B01}" type="presParOf" srcId="{2DA641D3-C0E3-4322-9DB5-12EF24C12A38}" destId="{8E47E3E9-8545-4EC6-ADBA-59FF5F4C838D}" srcOrd="2" destOrd="0" presId="urn:microsoft.com/office/officeart/2008/layout/VerticalAccentList"/>
    <dgm:cxn modelId="{77B5B88B-1DF4-407D-A3EE-E62ED3997762}" type="presParOf" srcId="{2DA641D3-C0E3-4322-9DB5-12EF24C12A38}" destId="{2ED47074-096B-4EA4-863F-C8E5882DE064}" srcOrd="3" destOrd="0" presId="urn:microsoft.com/office/officeart/2008/layout/VerticalAccentList"/>
    <dgm:cxn modelId="{0804F060-03D8-4084-A324-61EE71B7C40C}" type="presParOf" srcId="{2DA641D3-C0E3-4322-9DB5-12EF24C12A38}" destId="{7D5A1812-2D21-4800-9A95-AFACFD589BED}" srcOrd="4" destOrd="0" presId="urn:microsoft.com/office/officeart/2008/layout/VerticalAccentList"/>
    <dgm:cxn modelId="{E7BED548-8883-4E28-BD87-7EB67FA9A5EB}" type="presParOf" srcId="{2DA641D3-C0E3-4322-9DB5-12EF24C12A38}" destId="{02069531-2F30-468B-9564-63A6A3D0F74A}" srcOrd="5" destOrd="0" presId="urn:microsoft.com/office/officeart/2008/layout/VerticalAccentList"/>
    <dgm:cxn modelId="{92B16C07-A2C9-4CA1-B337-FBBDEBCE6B14}" type="presParOf" srcId="{2DA641D3-C0E3-4322-9DB5-12EF24C12A38}" destId="{30F461F7-41AF-4774-948C-67B334C56C7E}" srcOrd="6" destOrd="0" presId="urn:microsoft.com/office/officeart/2008/layout/VerticalAccentList"/>
    <dgm:cxn modelId="{8CD2AC06-E330-4463-81DC-F9510433169A}" type="presParOf" srcId="{0F59DF90-88BA-4216-9A0F-BF6D05287148}" destId="{118DB12E-D7C6-4A4C-BA6E-7F97857448E4}" srcOrd="8" destOrd="0" presId="urn:microsoft.com/office/officeart/2008/layout/VerticalAccentList"/>
    <dgm:cxn modelId="{4F4AEBF8-7B3A-4F39-B414-B59F17656AF6}" type="presParOf" srcId="{0F59DF90-88BA-4216-9A0F-BF6D05287148}" destId="{C2FC07FF-F0FD-4A89-BB7C-3330103F67DC}" srcOrd="9" destOrd="0" presId="urn:microsoft.com/office/officeart/2008/layout/VerticalAccentList"/>
    <dgm:cxn modelId="{85312C7A-B110-4CE1-9B47-CCB5912CB790}" type="presParOf" srcId="{C2FC07FF-F0FD-4A89-BB7C-3330103F67DC}" destId="{A994AAC0-AA8B-4E4E-96DD-A8020C96DA3A}" srcOrd="0" destOrd="0" presId="urn:microsoft.com/office/officeart/2008/layout/VerticalAccentList"/>
    <dgm:cxn modelId="{B711858A-AAEA-40CB-ADB8-6F72241F1BA3}" type="presParOf" srcId="{0F59DF90-88BA-4216-9A0F-BF6D05287148}" destId="{640B7B01-A43A-4411-B27A-EF37EF97C9EF}" srcOrd="10" destOrd="0" presId="urn:microsoft.com/office/officeart/2008/layout/VerticalAccentList"/>
    <dgm:cxn modelId="{CBCE740E-3E9A-421A-9553-3508CFCCF5D6}" type="presParOf" srcId="{640B7B01-A43A-4411-B27A-EF37EF97C9EF}" destId="{C52664D9-9CE6-4756-B70A-EA181DB32D6F}" srcOrd="0" destOrd="0" presId="urn:microsoft.com/office/officeart/2008/layout/VerticalAccentList"/>
    <dgm:cxn modelId="{D291982B-0E00-4158-AB64-3FDD02BBD047}" type="presParOf" srcId="{640B7B01-A43A-4411-B27A-EF37EF97C9EF}" destId="{C241A232-DD34-4C35-B975-4377AD24DB46}" srcOrd="1" destOrd="0" presId="urn:microsoft.com/office/officeart/2008/layout/VerticalAccentList"/>
    <dgm:cxn modelId="{47126464-6EE4-4158-9CA5-C78EA5CD492E}" type="presParOf" srcId="{640B7B01-A43A-4411-B27A-EF37EF97C9EF}" destId="{8C1E45B9-181C-4977-BA33-92CD2886D29D}" srcOrd="2" destOrd="0" presId="urn:microsoft.com/office/officeart/2008/layout/VerticalAccentList"/>
    <dgm:cxn modelId="{D091AA7B-A132-4BE6-B71F-DC4850AA0488}" type="presParOf" srcId="{640B7B01-A43A-4411-B27A-EF37EF97C9EF}" destId="{23BBDB46-CF11-4498-9859-D6CF260F431B}" srcOrd="3" destOrd="0" presId="urn:microsoft.com/office/officeart/2008/layout/VerticalAccentList"/>
    <dgm:cxn modelId="{700983BD-C663-420E-A931-D6BF402DA630}" type="presParOf" srcId="{640B7B01-A43A-4411-B27A-EF37EF97C9EF}" destId="{A7BACFBD-7AB5-4235-B003-0187EB5EF00E}" srcOrd="4" destOrd="0" presId="urn:microsoft.com/office/officeart/2008/layout/VerticalAccentList"/>
    <dgm:cxn modelId="{94653E9C-9A28-43C1-8469-1508278BE05C}" type="presParOf" srcId="{640B7B01-A43A-4411-B27A-EF37EF97C9EF}" destId="{41043F48-ACB6-42C5-8B9B-23B1B5FDFDEA}" srcOrd="5" destOrd="0" presId="urn:microsoft.com/office/officeart/2008/layout/VerticalAccentList"/>
    <dgm:cxn modelId="{CC5105BA-011A-4089-840D-37386CC6BE85}" type="presParOf" srcId="{640B7B01-A43A-4411-B27A-EF37EF97C9EF}" destId="{430ECA3C-0FAE-4EF2-941E-8E74728F161E}"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406151-5FDC-4A42-A6B3-13198263AFE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CB78D6D6-8B42-4F37-8D00-8F6C42ADA95E}">
      <dgm:prSet phldrT="[Text]" phldr="0"/>
      <dgm:spPr/>
      <dgm:t>
        <a:bodyPr/>
        <a:lstStyle/>
        <a:p>
          <a:r>
            <a:rPr lang="en-US" b="1" u="sng" dirty="0">
              <a:latin typeface="Calibri Light" panose="020F0302020204030204"/>
            </a:rPr>
            <a:t>Iteration1</a:t>
          </a:r>
          <a:endParaRPr lang="en-US" b="1" u="sng" dirty="0"/>
        </a:p>
      </dgm:t>
    </dgm:pt>
    <dgm:pt modelId="{79AD34DA-F4CB-4D83-AA5F-6DB39D901F62}" type="parTrans" cxnId="{7DE82F05-A23F-41E1-9378-77D57629BAB2}">
      <dgm:prSet/>
      <dgm:spPr/>
      <dgm:t>
        <a:bodyPr/>
        <a:lstStyle/>
        <a:p>
          <a:endParaRPr lang="en-US"/>
        </a:p>
      </dgm:t>
    </dgm:pt>
    <dgm:pt modelId="{91681D1A-87D7-4EFB-80BD-8699012E93DA}" type="sibTrans" cxnId="{7DE82F05-A23F-41E1-9378-77D57629BAB2}">
      <dgm:prSet/>
      <dgm:spPr/>
      <dgm:t>
        <a:bodyPr/>
        <a:lstStyle/>
        <a:p>
          <a:endParaRPr lang="en-US"/>
        </a:p>
      </dgm:t>
    </dgm:pt>
    <dgm:pt modelId="{10D89440-26A5-4C7A-900E-4AE019D585A1}">
      <dgm:prSet phldrT="[Text]" phldr="0"/>
      <dgm:spPr/>
      <dgm:t>
        <a:bodyPr/>
        <a:lstStyle/>
        <a:p>
          <a:pPr rtl="0"/>
          <a:r>
            <a:rPr lang="en-US" b="1" u="sng" dirty="0">
              <a:latin typeface="Calibri Light" panose="020F0302020204030204"/>
            </a:rPr>
            <a:t>Iteration2</a:t>
          </a:r>
          <a:endParaRPr lang="en-US" b="1" u="sng" dirty="0"/>
        </a:p>
      </dgm:t>
    </dgm:pt>
    <dgm:pt modelId="{AD014929-A5FD-4314-9D45-B3D0D8D7A0F3}" type="parTrans" cxnId="{4AEDA44E-4170-4A53-90E4-EA4789A3748A}">
      <dgm:prSet/>
      <dgm:spPr/>
      <dgm:t>
        <a:bodyPr/>
        <a:lstStyle/>
        <a:p>
          <a:endParaRPr lang="en-US"/>
        </a:p>
      </dgm:t>
    </dgm:pt>
    <dgm:pt modelId="{82654C4B-9FAF-40FD-87B9-F68C15DB1DF6}" type="sibTrans" cxnId="{4AEDA44E-4170-4A53-90E4-EA4789A3748A}">
      <dgm:prSet/>
      <dgm:spPr/>
      <dgm:t>
        <a:bodyPr/>
        <a:lstStyle/>
        <a:p>
          <a:endParaRPr lang="en-US"/>
        </a:p>
      </dgm:t>
    </dgm:pt>
    <dgm:pt modelId="{91045C40-C91E-4994-AF70-416FBE75A73B}">
      <dgm:prSet phldrT="[Text]" phldr="0"/>
      <dgm:spPr/>
      <dgm:t>
        <a:bodyPr/>
        <a:lstStyle/>
        <a:p>
          <a:r>
            <a:rPr lang="en-US" b="1" u="sng" dirty="0">
              <a:latin typeface="Calibri Light" panose="020F0302020204030204"/>
            </a:rPr>
            <a:t>Iteration3</a:t>
          </a:r>
          <a:endParaRPr lang="en-US" b="1" u="sng" dirty="0"/>
        </a:p>
      </dgm:t>
    </dgm:pt>
    <dgm:pt modelId="{E58B4507-EEA3-492A-B06C-8450EAE0A13B}" type="parTrans" cxnId="{5615895C-951C-42D0-8A7B-4FD0F14D076A}">
      <dgm:prSet/>
      <dgm:spPr/>
      <dgm:t>
        <a:bodyPr/>
        <a:lstStyle/>
        <a:p>
          <a:endParaRPr lang="en-US"/>
        </a:p>
      </dgm:t>
    </dgm:pt>
    <dgm:pt modelId="{E6908D3E-543E-438A-A2C0-C5681BDE29F5}" type="sibTrans" cxnId="{5615895C-951C-42D0-8A7B-4FD0F14D076A}">
      <dgm:prSet/>
      <dgm:spPr/>
      <dgm:t>
        <a:bodyPr/>
        <a:lstStyle/>
        <a:p>
          <a:endParaRPr lang="en-US"/>
        </a:p>
      </dgm:t>
    </dgm:pt>
    <dgm:pt modelId="{72689987-57BA-4AF9-8FD6-5B5BF0F47D80}">
      <dgm:prSet phldr="0"/>
      <dgm:spPr/>
      <dgm:t>
        <a:bodyPr/>
        <a:lstStyle/>
        <a:p>
          <a:pPr rtl="0"/>
          <a:r>
            <a:rPr lang="en-US" dirty="0">
              <a:latin typeface="Calibri Light" panose="020F0302020204030204"/>
            </a:rPr>
            <a:t>Rudimentary low fidelity prototype with static user actions</a:t>
          </a:r>
        </a:p>
      </dgm:t>
    </dgm:pt>
    <dgm:pt modelId="{E6D0DDF0-7BAC-4C36-8132-4583C1402DCA}" type="parTrans" cxnId="{F2693A3B-342F-4F03-AEA1-D95A3A1AF749}">
      <dgm:prSet/>
      <dgm:spPr/>
    </dgm:pt>
    <dgm:pt modelId="{A4F39D00-AB61-41A8-9F06-A0B94311DEB6}" type="sibTrans" cxnId="{F2693A3B-342F-4F03-AEA1-D95A3A1AF749}">
      <dgm:prSet/>
      <dgm:spPr/>
    </dgm:pt>
    <dgm:pt modelId="{7DDE38A0-F52E-401D-BA1C-E19D6065AB84}">
      <dgm:prSet phldr="0"/>
      <dgm:spPr/>
      <dgm:t>
        <a:bodyPr/>
        <a:lstStyle/>
        <a:p>
          <a:pPr rtl="0"/>
          <a:r>
            <a:rPr lang="en-US" dirty="0">
              <a:latin typeface="Calibri Light" panose="020F0302020204030204"/>
            </a:rPr>
            <a:t>Less Engaging</a:t>
          </a:r>
        </a:p>
      </dgm:t>
    </dgm:pt>
    <dgm:pt modelId="{4988C53E-321E-4426-8F80-F7602D0537B7}" type="parTrans" cxnId="{0D0DB28B-4637-48D8-9252-A437148E7A2E}">
      <dgm:prSet/>
      <dgm:spPr/>
    </dgm:pt>
    <dgm:pt modelId="{951BD2AD-5457-4F6C-A89D-5A9535F28240}" type="sibTrans" cxnId="{0D0DB28B-4637-48D8-9252-A437148E7A2E}">
      <dgm:prSet/>
      <dgm:spPr/>
    </dgm:pt>
    <dgm:pt modelId="{1B9DD655-CDC8-48BC-B175-DF629952B869}">
      <dgm:prSet phldr="0"/>
      <dgm:spPr/>
      <dgm:t>
        <a:bodyPr/>
        <a:lstStyle/>
        <a:p>
          <a:pPr rtl="0"/>
          <a:r>
            <a:rPr lang="en-US" dirty="0">
              <a:latin typeface="Calibri Light" panose="020F0302020204030204"/>
            </a:rPr>
            <a:t>Improvised user engagement</a:t>
          </a:r>
        </a:p>
      </dgm:t>
    </dgm:pt>
    <dgm:pt modelId="{26526C01-3625-4356-855F-3517BBC09B84}" type="parTrans" cxnId="{96C59CBC-DAAD-43B2-8B34-9AB1AD47EA00}">
      <dgm:prSet/>
      <dgm:spPr/>
    </dgm:pt>
    <dgm:pt modelId="{74853C6A-1E46-4C2A-80AD-B146604713BE}" type="sibTrans" cxnId="{96C59CBC-DAAD-43B2-8B34-9AB1AD47EA00}">
      <dgm:prSet/>
      <dgm:spPr/>
    </dgm:pt>
    <dgm:pt modelId="{6FBBBB25-BBB6-4E6F-A7C9-F43C8D5209B3}">
      <dgm:prSet phldr="0"/>
      <dgm:spPr/>
      <dgm:t>
        <a:bodyPr/>
        <a:lstStyle/>
        <a:p>
          <a:pPr rtl="0"/>
          <a:r>
            <a:rPr lang="en-US" dirty="0">
              <a:latin typeface="Calibri Light" panose="020F0302020204030204"/>
            </a:rPr>
            <a:t>Feedback incorporated from I1</a:t>
          </a:r>
        </a:p>
      </dgm:t>
    </dgm:pt>
    <dgm:pt modelId="{4B689AB7-B8EF-4231-9493-D18599F8FCC9}" type="parTrans" cxnId="{4354F42D-E31C-46F7-A267-B126892FE260}">
      <dgm:prSet/>
      <dgm:spPr/>
    </dgm:pt>
    <dgm:pt modelId="{B070FBC8-1C04-4EA0-915C-5966AC0C8A35}" type="sibTrans" cxnId="{4354F42D-E31C-46F7-A267-B126892FE260}">
      <dgm:prSet/>
      <dgm:spPr/>
    </dgm:pt>
    <dgm:pt modelId="{CB2D702B-9EB1-47E4-82AD-9405E120E26D}">
      <dgm:prSet phldr="0"/>
      <dgm:spPr/>
      <dgm:t>
        <a:bodyPr/>
        <a:lstStyle/>
        <a:p>
          <a:pPr rtl="0"/>
          <a:r>
            <a:rPr lang="en-US" dirty="0">
              <a:latin typeface="Calibri Light" panose="020F0302020204030204"/>
            </a:rPr>
            <a:t>Better user flow and easy to follow</a:t>
          </a:r>
        </a:p>
      </dgm:t>
    </dgm:pt>
    <dgm:pt modelId="{22FB8CA1-19F7-4038-8960-FF996FE68475}" type="parTrans" cxnId="{6D69E223-3105-486B-862C-A82748B4B2BD}">
      <dgm:prSet/>
      <dgm:spPr/>
    </dgm:pt>
    <dgm:pt modelId="{EAADE8F4-1173-44F4-9308-4E11BA1F478B}" type="sibTrans" cxnId="{6D69E223-3105-486B-862C-A82748B4B2BD}">
      <dgm:prSet/>
      <dgm:spPr/>
    </dgm:pt>
    <dgm:pt modelId="{F759DDA0-9A2E-490E-A024-858BF203BC77}">
      <dgm:prSet phldr="0"/>
      <dgm:spPr/>
      <dgm:t>
        <a:bodyPr/>
        <a:lstStyle/>
        <a:p>
          <a:pPr rtl="0"/>
          <a:r>
            <a:rPr lang="en-US" dirty="0">
              <a:latin typeface="Calibri Light" panose="020F0302020204030204"/>
            </a:rPr>
            <a:t>Enhanced Functional and Intuitive prototype using sophisticated tools</a:t>
          </a:r>
        </a:p>
      </dgm:t>
    </dgm:pt>
    <dgm:pt modelId="{DC3D0B04-2529-4C00-9504-B1E8E5FECB87}" type="parTrans" cxnId="{C9FE8BD0-9635-4F32-895A-2596DE2EB508}">
      <dgm:prSet/>
      <dgm:spPr/>
    </dgm:pt>
    <dgm:pt modelId="{A83DDA70-B4B1-4BEE-A6BE-ACE9E3AF677D}" type="sibTrans" cxnId="{C9FE8BD0-9635-4F32-895A-2596DE2EB508}">
      <dgm:prSet/>
      <dgm:spPr/>
    </dgm:pt>
    <dgm:pt modelId="{A417D448-C2A4-4FAB-BF8E-7815D886EE81}" type="pres">
      <dgm:prSet presAssocID="{A5406151-5FDC-4A42-A6B3-13198263AFEE}" presName="Name0" presStyleCnt="0">
        <dgm:presLayoutVars>
          <dgm:dir/>
          <dgm:resizeHandles val="exact"/>
        </dgm:presLayoutVars>
      </dgm:prSet>
      <dgm:spPr/>
    </dgm:pt>
    <dgm:pt modelId="{4B699513-055E-4333-A20E-C5233B5555AF}" type="pres">
      <dgm:prSet presAssocID="{CB78D6D6-8B42-4F37-8D00-8F6C42ADA95E}" presName="Name5" presStyleLbl="vennNode1" presStyleIdx="0" presStyleCnt="3">
        <dgm:presLayoutVars>
          <dgm:bulletEnabled val="1"/>
        </dgm:presLayoutVars>
      </dgm:prSet>
      <dgm:spPr/>
    </dgm:pt>
    <dgm:pt modelId="{73D21E0F-1571-400D-9F2B-92F01FF7A6D9}" type="pres">
      <dgm:prSet presAssocID="{91681D1A-87D7-4EFB-80BD-8699012E93DA}" presName="space" presStyleCnt="0"/>
      <dgm:spPr/>
    </dgm:pt>
    <dgm:pt modelId="{B2533AFD-27A1-439A-AB8B-A8C5186080ED}" type="pres">
      <dgm:prSet presAssocID="{10D89440-26A5-4C7A-900E-4AE019D585A1}" presName="Name5" presStyleLbl="vennNode1" presStyleIdx="1" presStyleCnt="3">
        <dgm:presLayoutVars>
          <dgm:bulletEnabled val="1"/>
        </dgm:presLayoutVars>
      </dgm:prSet>
      <dgm:spPr/>
    </dgm:pt>
    <dgm:pt modelId="{3BE88CC3-9DC4-4B6B-8FE2-6AE3FF05F232}" type="pres">
      <dgm:prSet presAssocID="{82654C4B-9FAF-40FD-87B9-F68C15DB1DF6}" presName="space" presStyleCnt="0"/>
      <dgm:spPr/>
    </dgm:pt>
    <dgm:pt modelId="{1EF83C43-6138-4DDB-A691-63B6D44FFF71}" type="pres">
      <dgm:prSet presAssocID="{91045C40-C91E-4994-AF70-416FBE75A73B}" presName="Name5" presStyleLbl="vennNode1" presStyleIdx="2" presStyleCnt="3">
        <dgm:presLayoutVars>
          <dgm:bulletEnabled val="1"/>
        </dgm:presLayoutVars>
      </dgm:prSet>
      <dgm:spPr/>
    </dgm:pt>
  </dgm:ptLst>
  <dgm:cxnLst>
    <dgm:cxn modelId="{7DE82F05-A23F-41E1-9378-77D57629BAB2}" srcId="{A5406151-5FDC-4A42-A6B3-13198263AFEE}" destId="{CB78D6D6-8B42-4F37-8D00-8F6C42ADA95E}" srcOrd="0" destOrd="0" parTransId="{79AD34DA-F4CB-4D83-AA5F-6DB39D901F62}" sibTransId="{91681D1A-87D7-4EFB-80BD-8699012E93DA}"/>
    <dgm:cxn modelId="{5C762412-E343-46C4-A790-1462EBB09AE4}" type="presOf" srcId="{7DDE38A0-F52E-401D-BA1C-E19D6065AB84}" destId="{4B699513-055E-4333-A20E-C5233B5555AF}" srcOrd="0" destOrd="2" presId="urn:microsoft.com/office/officeart/2005/8/layout/venn3"/>
    <dgm:cxn modelId="{09B5F614-55D3-4BEB-8372-03F7EBBC419B}" type="presOf" srcId="{6FBBBB25-BBB6-4E6F-A7C9-F43C8D5209B3}" destId="{B2533AFD-27A1-439A-AB8B-A8C5186080ED}" srcOrd="0" destOrd="2" presId="urn:microsoft.com/office/officeart/2005/8/layout/venn3"/>
    <dgm:cxn modelId="{237BE01E-F7B1-4E23-AF02-AB917CF46D51}" type="presOf" srcId="{CB78D6D6-8B42-4F37-8D00-8F6C42ADA95E}" destId="{4B699513-055E-4333-A20E-C5233B5555AF}" srcOrd="0" destOrd="0" presId="urn:microsoft.com/office/officeart/2005/8/layout/venn3"/>
    <dgm:cxn modelId="{6D69E223-3105-486B-862C-A82748B4B2BD}" srcId="{10D89440-26A5-4C7A-900E-4AE019D585A1}" destId="{CB2D702B-9EB1-47E4-82AD-9405E120E26D}" srcOrd="2" destOrd="0" parTransId="{22FB8CA1-19F7-4038-8960-FF996FE68475}" sibTransId="{EAADE8F4-1173-44F4-9308-4E11BA1F478B}"/>
    <dgm:cxn modelId="{4354F42D-E31C-46F7-A267-B126892FE260}" srcId="{10D89440-26A5-4C7A-900E-4AE019D585A1}" destId="{6FBBBB25-BBB6-4E6F-A7C9-F43C8D5209B3}" srcOrd="1" destOrd="0" parTransId="{4B689AB7-B8EF-4231-9493-D18599F8FCC9}" sibTransId="{B070FBC8-1C04-4EA0-915C-5966AC0C8A35}"/>
    <dgm:cxn modelId="{21A28738-D826-4F81-B597-3AD4AF74F908}" type="presOf" srcId="{A5406151-5FDC-4A42-A6B3-13198263AFEE}" destId="{A417D448-C2A4-4FAB-BF8E-7815D886EE81}" srcOrd="0" destOrd="0" presId="urn:microsoft.com/office/officeart/2005/8/layout/venn3"/>
    <dgm:cxn modelId="{F2693A3B-342F-4F03-AEA1-D95A3A1AF749}" srcId="{CB78D6D6-8B42-4F37-8D00-8F6C42ADA95E}" destId="{72689987-57BA-4AF9-8FD6-5B5BF0F47D80}" srcOrd="0" destOrd="0" parTransId="{E6D0DDF0-7BAC-4C36-8132-4583C1402DCA}" sibTransId="{A4F39D00-AB61-41A8-9F06-A0B94311DEB6}"/>
    <dgm:cxn modelId="{5615895C-951C-42D0-8A7B-4FD0F14D076A}" srcId="{A5406151-5FDC-4A42-A6B3-13198263AFEE}" destId="{91045C40-C91E-4994-AF70-416FBE75A73B}" srcOrd="2" destOrd="0" parTransId="{E58B4507-EEA3-492A-B06C-8450EAE0A13B}" sibTransId="{E6908D3E-543E-438A-A2C0-C5681BDE29F5}"/>
    <dgm:cxn modelId="{8898984E-6BD0-45A4-A7B1-01878796DDD1}" type="presOf" srcId="{CB2D702B-9EB1-47E4-82AD-9405E120E26D}" destId="{B2533AFD-27A1-439A-AB8B-A8C5186080ED}" srcOrd="0" destOrd="3" presId="urn:microsoft.com/office/officeart/2005/8/layout/venn3"/>
    <dgm:cxn modelId="{4AEDA44E-4170-4A53-90E4-EA4789A3748A}" srcId="{A5406151-5FDC-4A42-A6B3-13198263AFEE}" destId="{10D89440-26A5-4C7A-900E-4AE019D585A1}" srcOrd="1" destOrd="0" parTransId="{AD014929-A5FD-4314-9D45-B3D0D8D7A0F3}" sibTransId="{82654C4B-9FAF-40FD-87B9-F68C15DB1DF6}"/>
    <dgm:cxn modelId="{863CD887-A7B6-44A0-8721-764BB6635E6C}" type="presOf" srcId="{72689987-57BA-4AF9-8FD6-5B5BF0F47D80}" destId="{4B699513-055E-4333-A20E-C5233B5555AF}" srcOrd="0" destOrd="1" presId="urn:microsoft.com/office/officeart/2005/8/layout/venn3"/>
    <dgm:cxn modelId="{9291CA89-93BA-4A98-859F-BEF452B8A6AD}" type="presOf" srcId="{F759DDA0-9A2E-490E-A024-858BF203BC77}" destId="{1EF83C43-6138-4DDB-A691-63B6D44FFF71}" srcOrd="0" destOrd="1" presId="urn:microsoft.com/office/officeart/2005/8/layout/venn3"/>
    <dgm:cxn modelId="{0D0DB28B-4637-48D8-9252-A437148E7A2E}" srcId="{CB78D6D6-8B42-4F37-8D00-8F6C42ADA95E}" destId="{7DDE38A0-F52E-401D-BA1C-E19D6065AB84}" srcOrd="1" destOrd="0" parTransId="{4988C53E-321E-4426-8F80-F7602D0537B7}" sibTransId="{951BD2AD-5457-4F6C-A89D-5A9535F28240}"/>
    <dgm:cxn modelId="{94292EA8-79F2-4CC1-BB6F-88E9CDB31B53}" type="presOf" srcId="{91045C40-C91E-4994-AF70-416FBE75A73B}" destId="{1EF83C43-6138-4DDB-A691-63B6D44FFF71}" srcOrd="0" destOrd="0" presId="urn:microsoft.com/office/officeart/2005/8/layout/venn3"/>
    <dgm:cxn modelId="{96C59CBC-DAAD-43B2-8B34-9AB1AD47EA00}" srcId="{10D89440-26A5-4C7A-900E-4AE019D585A1}" destId="{1B9DD655-CDC8-48BC-B175-DF629952B869}" srcOrd="0" destOrd="0" parTransId="{26526C01-3625-4356-855F-3517BBC09B84}" sibTransId="{74853C6A-1E46-4C2A-80AD-B146604713BE}"/>
    <dgm:cxn modelId="{C9FE8BD0-9635-4F32-895A-2596DE2EB508}" srcId="{91045C40-C91E-4994-AF70-416FBE75A73B}" destId="{F759DDA0-9A2E-490E-A024-858BF203BC77}" srcOrd="0" destOrd="0" parTransId="{DC3D0B04-2529-4C00-9504-B1E8E5FECB87}" sibTransId="{A83DDA70-B4B1-4BEE-A6BE-ACE9E3AF677D}"/>
    <dgm:cxn modelId="{89AAE8F3-5BA6-4BB7-B8E3-EDDF6446E880}" type="presOf" srcId="{1B9DD655-CDC8-48BC-B175-DF629952B869}" destId="{B2533AFD-27A1-439A-AB8B-A8C5186080ED}" srcOrd="0" destOrd="1" presId="urn:microsoft.com/office/officeart/2005/8/layout/venn3"/>
    <dgm:cxn modelId="{58552BFE-74E9-4413-A7F2-478DDB08D258}" type="presOf" srcId="{10D89440-26A5-4C7A-900E-4AE019D585A1}" destId="{B2533AFD-27A1-439A-AB8B-A8C5186080ED}" srcOrd="0" destOrd="0" presId="urn:microsoft.com/office/officeart/2005/8/layout/venn3"/>
    <dgm:cxn modelId="{B7AA3EDA-A231-484E-80C9-557923515224}" type="presParOf" srcId="{A417D448-C2A4-4FAB-BF8E-7815D886EE81}" destId="{4B699513-055E-4333-A20E-C5233B5555AF}" srcOrd="0" destOrd="0" presId="urn:microsoft.com/office/officeart/2005/8/layout/venn3"/>
    <dgm:cxn modelId="{75B7F7BA-8212-40B8-A049-25FA652D9428}" type="presParOf" srcId="{A417D448-C2A4-4FAB-BF8E-7815D886EE81}" destId="{73D21E0F-1571-400D-9F2B-92F01FF7A6D9}" srcOrd="1" destOrd="0" presId="urn:microsoft.com/office/officeart/2005/8/layout/venn3"/>
    <dgm:cxn modelId="{0F5B7A95-5796-4842-A438-1C43FD0EEF29}" type="presParOf" srcId="{A417D448-C2A4-4FAB-BF8E-7815D886EE81}" destId="{B2533AFD-27A1-439A-AB8B-A8C5186080ED}" srcOrd="2" destOrd="0" presId="urn:microsoft.com/office/officeart/2005/8/layout/venn3"/>
    <dgm:cxn modelId="{22F367DB-F2F4-497E-A9BA-B9E7D145DFD1}" type="presParOf" srcId="{A417D448-C2A4-4FAB-BF8E-7815D886EE81}" destId="{3BE88CC3-9DC4-4B6B-8FE2-6AE3FF05F232}" srcOrd="3" destOrd="0" presId="urn:microsoft.com/office/officeart/2005/8/layout/venn3"/>
    <dgm:cxn modelId="{A8024521-B0A4-4814-896D-0DEDDD81B72C}" type="presParOf" srcId="{A417D448-C2A4-4FAB-BF8E-7815D886EE81}" destId="{1EF83C43-6138-4DDB-A691-63B6D44FFF7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F2FC2-DD27-4B60-AB38-5AAAA39E3DC5}">
      <dsp:nvSpPr>
        <dsp:cNvPr id="0" name=""/>
        <dsp:cNvSpPr/>
      </dsp:nvSpPr>
      <dsp:spPr>
        <a:xfrm rot="5400000">
          <a:off x="1322889" y="529238"/>
          <a:ext cx="2955498" cy="2635895"/>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0" kern="1200"/>
            <a:t>Amrit </a:t>
          </a:r>
          <a:r>
            <a:rPr lang="en-US" sz="2000" i="0" kern="1200" err="1"/>
            <a:t>Murdia</a:t>
          </a:r>
        </a:p>
        <a:p>
          <a:pPr marL="228600" lvl="1" indent="-228600" algn="l" defTabSz="889000">
            <a:lnSpc>
              <a:spcPct val="90000"/>
            </a:lnSpc>
            <a:spcBef>
              <a:spcPct val="0"/>
            </a:spcBef>
            <a:spcAft>
              <a:spcPct val="15000"/>
            </a:spcAft>
            <a:buChar char="•"/>
          </a:pPr>
          <a:r>
            <a:rPr lang="en-US" sz="2000" i="0" kern="1200"/>
            <a:t>Pavan Uppu</a:t>
          </a:r>
        </a:p>
        <a:p>
          <a:pPr marL="228600" lvl="1" indent="-228600" algn="l" defTabSz="889000">
            <a:lnSpc>
              <a:spcPct val="90000"/>
            </a:lnSpc>
            <a:spcBef>
              <a:spcPct val="0"/>
            </a:spcBef>
            <a:spcAft>
              <a:spcPct val="15000"/>
            </a:spcAft>
            <a:buChar char="•"/>
          </a:pPr>
          <a:r>
            <a:rPr lang="en-US" sz="2000" i="0" kern="1200" dirty="0"/>
            <a:t>Shashi Kant</a:t>
          </a:r>
        </a:p>
        <a:p>
          <a:pPr marL="228600" lvl="1" indent="-228600" algn="l" defTabSz="889000">
            <a:lnSpc>
              <a:spcPct val="90000"/>
            </a:lnSpc>
            <a:spcBef>
              <a:spcPct val="0"/>
            </a:spcBef>
            <a:spcAft>
              <a:spcPct val="15000"/>
            </a:spcAft>
            <a:buChar char="•"/>
          </a:pPr>
          <a:r>
            <a:rPr lang="en-US" sz="2000" i="0" kern="1200"/>
            <a:t>Sriram Chaitanya</a:t>
          </a:r>
        </a:p>
        <a:p>
          <a:pPr marL="228600" lvl="1" indent="-228600" algn="l" defTabSz="889000">
            <a:lnSpc>
              <a:spcPct val="90000"/>
            </a:lnSpc>
            <a:spcBef>
              <a:spcPct val="0"/>
            </a:spcBef>
            <a:spcAft>
              <a:spcPct val="15000"/>
            </a:spcAft>
            <a:buChar char="•"/>
          </a:pPr>
          <a:r>
            <a:rPr lang="en-US" sz="2000" i="0" kern="1200"/>
            <a:t>Shariq Nawaz</a:t>
          </a:r>
        </a:p>
        <a:p>
          <a:pPr marL="228600" lvl="1" indent="-228600" algn="l" defTabSz="889000">
            <a:lnSpc>
              <a:spcPct val="90000"/>
            </a:lnSpc>
            <a:spcBef>
              <a:spcPct val="0"/>
            </a:spcBef>
            <a:spcAft>
              <a:spcPct val="15000"/>
            </a:spcAft>
            <a:buChar char="•"/>
          </a:pPr>
          <a:r>
            <a:rPr lang="en-US" sz="2000" i="0" kern="1200"/>
            <a:t>Tariq Khan</a:t>
          </a:r>
        </a:p>
        <a:p>
          <a:pPr marL="228600" lvl="1" indent="-228600" algn="l" defTabSz="889000">
            <a:lnSpc>
              <a:spcPct val="90000"/>
            </a:lnSpc>
            <a:spcBef>
              <a:spcPct val="0"/>
            </a:spcBef>
            <a:spcAft>
              <a:spcPct val="15000"/>
            </a:spcAft>
            <a:buChar char="•"/>
          </a:pPr>
          <a:r>
            <a:rPr lang="en-US" sz="2000" i="0" kern="1200" dirty="0"/>
            <a:t>Upendra Kanuru</a:t>
          </a:r>
        </a:p>
      </dsp:txBody>
      <dsp:txXfrm rot="-5400000">
        <a:off x="1482690" y="498111"/>
        <a:ext cx="2507221" cy="2698150"/>
      </dsp:txXfrm>
    </dsp:sp>
    <dsp:sp modelId="{6627DCAC-8B8D-4A3D-99B2-E5A8352C4E7A}">
      <dsp:nvSpPr>
        <dsp:cNvPr id="0" name=""/>
        <dsp:cNvSpPr/>
      </dsp:nvSpPr>
      <dsp:spPr>
        <a:xfrm>
          <a:off x="0" y="0"/>
          <a:ext cx="1482691" cy="369437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a:t>Group 21</a:t>
          </a:r>
          <a:endParaRPr lang="en-US" sz="3300" kern="1200"/>
        </a:p>
      </dsp:txBody>
      <dsp:txXfrm>
        <a:off x="72379" y="72379"/>
        <a:ext cx="1337933" cy="35496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F6BC3-11B3-4E51-BA9A-7D8D6728691B}">
      <dsp:nvSpPr>
        <dsp:cNvPr id="0" name=""/>
        <dsp:cNvSpPr/>
      </dsp:nvSpPr>
      <dsp:spPr>
        <a:xfrm>
          <a:off x="6461" y="719337"/>
          <a:ext cx="3292705" cy="164635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rtl="0">
            <a:lnSpc>
              <a:spcPct val="90000"/>
            </a:lnSpc>
            <a:spcBef>
              <a:spcPct val="0"/>
            </a:spcBef>
            <a:spcAft>
              <a:spcPct val="35000"/>
            </a:spcAft>
            <a:buNone/>
          </a:pPr>
          <a:r>
            <a:rPr lang="en-US" sz="3400" b="1" kern="1200">
              <a:latin typeface="Calibri Light" panose="020F0302020204030204"/>
            </a:rPr>
            <a:t>Meta-ducation </a:t>
          </a:r>
          <a:r>
            <a:rPr lang="en-US" sz="3400" b="1" kern="1200"/>
            <a:t>courses for High School:</a:t>
          </a:r>
          <a:r>
            <a:rPr lang="en-US" sz="3400" b="1" kern="1200">
              <a:latin typeface="Calibri Light" panose="020F0302020204030204"/>
            </a:rPr>
            <a:t> </a:t>
          </a:r>
          <a:endParaRPr lang="en-US" sz="3400" kern="1200"/>
        </a:p>
      </dsp:txBody>
      <dsp:txXfrm>
        <a:off x="54681" y="767557"/>
        <a:ext cx="3196265" cy="1549912"/>
      </dsp:txXfrm>
    </dsp:sp>
    <dsp:sp modelId="{B584743C-DCBD-4A72-BB38-883B2C7FD512}">
      <dsp:nvSpPr>
        <dsp:cNvPr id="0" name=""/>
        <dsp:cNvSpPr/>
      </dsp:nvSpPr>
      <dsp:spPr>
        <a:xfrm>
          <a:off x="335732" y="2365690"/>
          <a:ext cx="329270" cy="1234764"/>
        </a:xfrm>
        <a:custGeom>
          <a:avLst/>
          <a:gdLst/>
          <a:ahLst/>
          <a:cxnLst/>
          <a:rect l="0" t="0" r="0" b="0"/>
          <a:pathLst>
            <a:path>
              <a:moveTo>
                <a:pt x="0" y="0"/>
              </a:moveTo>
              <a:lnTo>
                <a:pt x="0" y="1234764"/>
              </a:lnTo>
              <a:lnTo>
                <a:pt x="329270" y="12347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F4856-1B3A-4489-B675-84435E888AA0}">
      <dsp:nvSpPr>
        <dsp:cNvPr id="0" name=""/>
        <dsp:cNvSpPr/>
      </dsp:nvSpPr>
      <dsp:spPr>
        <a:xfrm>
          <a:off x="665003" y="2777278"/>
          <a:ext cx="3402049" cy="164635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This will be designed for high school kids where they must live in metaverse and they will get paycheck and they must manage their own house, own vehicles, pay bills, manage their funds, loans and investments. In short, they will learn real world problem in in a hypothetical world of metaverse.</a:t>
          </a:r>
        </a:p>
      </dsp:txBody>
      <dsp:txXfrm>
        <a:off x="713223" y="2825498"/>
        <a:ext cx="3305609" cy="1549912"/>
      </dsp:txXfrm>
    </dsp:sp>
    <dsp:sp modelId="{38145E1B-4FF9-4FF9-9E7D-14F1C2DF77F9}">
      <dsp:nvSpPr>
        <dsp:cNvPr id="0" name=""/>
        <dsp:cNvSpPr/>
      </dsp:nvSpPr>
      <dsp:spPr>
        <a:xfrm>
          <a:off x="4231687" y="719337"/>
          <a:ext cx="3292705" cy="164635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Calibri Light" panose="020F0302020204030204"/>
            </a:rPr>
            <a:t>L&amp;D Employee</a:t>
          </a:r>
          <a:r>
            <a:rPr lang="en-US" sz="3400" kern="1200"/>
            <a:t> Training:</a:t>
          </a:r>
        </a:p>
      </dsp:txBody>
      <dsp:txXfrm>
        <a:off x="4279907" y="767557"/>
        <a:ext cx="3196265" cy="1549912"/>
      </dsp:txXfrm>
    </dsp:sp>
    <dsp:sp modelId="{651A6F3D-4915-41F3-9552-5741944D1BAE}">
      <dsp:nvSpPr>
        <dsp:cNvPr id="0" name=""/>
        <dsp:cNvSpPr/>
      </dsp:nvSpPr>
      <dsp:spPr>
        <a:xfrm>
          <a:off x="4560958" y="2365690"/>
          <a:ext cx="329270" cy="1234764"/>
        </a:xfrm>
        <a:custGeom>
          <a:avLst/>
          <a:gdLst/>
          <a:ahLst/>
          <a:cxnLst/>
          <a:rect l="0" t="0" r="0" b="0"/>
          <a:pathLst>
            <a:path>
              <a:moveTo>
                <a:pt x="0" y="0"/>
              </a:moveTo>
              <a:lnTo>
                <a:pt x="0" y="1234764"/>
              </a:lnTo>
              <a:lnTo>
                <a:pt x="329270" y="12347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15347-B07A-49C6-BD8B-A9CDC86245B4}">
      <dsp:nvSpPr>
        <dsp:cNvPr id="0" name=""/>
        <dsp:cNvSpPr/>
      </dsp:nvSpPr>
      <dsp:spPr>
        <a:xfrm>
          <a:off x="4890228" y="2777278"/>
          <a:ext cx="2634164" cy="164635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Every employee to have hands on exp to help customer in this new world.(</a:t>
          </a:r>
          <a:r>
            <a:rPr lang="en-US" sz="1600" kern="1200" dirty="0" err="1"/>
            <a:t>Employment+Learning</a:t>
          </a:r>
          <a:r>
            <a:rPr lang="en-US" sz="1600" kern="1200" dirty="0"/>
            <a:t>)</a:t>
          </a:r>
        </a:p>
      </dsp:txBody>
      <dsp:txXfrm>
        <a:off x="4938448" y="2825498"/>
        <a:ext cx="2537724" cy="1549912"/>
      </dsp:txXfrm>
    </dsp:sp>
    <dsp:sp modelId="{85BF033E-2856-44E6-BB06-BA47EE018E84}">
      <dsp:nvSpPr>
        <dsp:cNvPr id="0" name=""/>
        <dsp:cNvSpPr/>
      </dsp:nvSpPr>
      <dsp:spPr>
        <a:xfrm>
          <a:off x="8347569" y="719337"/>
          <a:ext cx="3292705" cy="164635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rtl="0">
            <a:lnSpc>
              <a:spcPct val="90000"/>
            </a:lnSpc>
            <a:spcBef>
              <a:spcPct val="0"/>
            </a:spcBef>
            <a:spcAft>
              <a:spcPct val="35000"/>
            </a:spcAft>
            <a:buNone/>
          </a:pPr>
          <a:r>
            <a:rPr lang="en-US" sz="3400" kern="1200"/>
            <a:t>Play to Earn Games: </a:t>
          </a:r>
        </a:p>
      </dsp:txBody>
      <dsp:txXfrm>
        <a:off x="8395789" y="767557"/>
        <a:ext cx="3196265" cy="1549912"/>
      </dsp:txXfrm>
    </dsp:sp>
    <dsp:sp modelId="{7D86CF16-F415-4073-843E-F1F73A3970F2}">
      <dsp:nvSpPr>
        <dsp:cNvPr id="0" name=""/>
        <dsp:cNvSpPr/>
      </dsp:nvSpPr>
      <dsp:spPr>
        <a:xfrm>
          <a:off x="8676840" y="2365690"/>
          <a:ext cx="329270" cy="1234764"/>
        </a:xfrm>
        <a:custGeom>
          <a:avLst/>
          <a:gdLst/>
          <a:ahLst/>
          <a:cxnLst/>
          <a:rect l="0" t="0" r="0" b="0"/>
          <a:pathLst>
            <a:path>
              <a:moveTo>
                <a:pt x="0" y="0"/>
              </a:moveTo>
              <a:lnTo>
                <a:pt x="0" y="1234764"/>
              </a:lnTo>
              <a:lnTo>
                <a:pt x="329270" y="12347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5A30CD-7010-460B-8808-685F2BE44E39}">
      <dsp:nvSpPr>
        <dsp:cNvPr id="0" name=""/>
        <dsp:cNvSpPr/>
      </dsp:nvSpPr>
      <dsp:spPr>
        <a:xfrm>
          <a:off x="9006110" y="2777278"/>
          <a:ext cx="2634164" cy="164635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 crypto based game to create and earn valuable digital items that can be sold to generate income. </a:t>
          </a:r>
          <a:r>
            <a:rPr lang="en-US" sz="1400" kern="1200" dirty="0" err="1"/>
            <a:t>Metabank</a:t>
          </a:r>
          <a:r>
            <a:rPr lang="en-US" sz="1400" kern="1200" dirty="0"/>
            <a:t> will develop its own NFT called M-NFT which can be traded with fist currency via an exchange provided by Meta bank.</a:t>
          </a:r>
        </a:p>
      </dsp:txBody>
      <dsp:txXfrm>
        <a:off x="9054330" y="2825498"/>
        <a:ext cx="2537724" cy="15499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E9240-FF44-4931-8427-C0EE8B43895C}">
      <dsp:nvSpPr>
        <dsp:cNvPr id="0" name=""/>
        <dsp:cNvSpPr/>
      </dsp:nvSpPr>
      <dsp:spPr>
        <a:xfrm>
          <a:off x="5686" y="246468"/>
          <a:ext cx="2908840" cy="22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rtl="0">
            <a:lnSpc>
              <a:spcPct val="90000"/>
            </a:lnSpc>
            <a:spcBef>
              <a:spcPct val="0"/>
            </a:spcBef>
            <a:spcAft>
              <a:spcPct val="35000"/>
            </a:spcAft>
            <a:buNone/>
          </a:pPr>
          <a:r>
            <a:rPr lang="en-US" sz="3600" b="1" kern="1200" dirty="0">
              <a:latin typeface="Calibri Light" panose="020F0302020204030204"/>
            </a:rPr>
            <a:t>Hash-Tagging to lure for Meta versing </a:t>
          </a:r>
          <a:r>
            <a:rPr lang="en-US" sz="3600" b="1" kern="1200" dirty="0"/>
            <a:t>:</a:t>
          </a:r>
          <a:r>
            <a:rPr lang="en-US" sz="3600" kern="1200" dirty="0">
              <a:latin typeface="Calibri Light" panose="020F0302020204030204"/>
            </a:rPr>
            <a:t> </a:t>
          </a:r>
          <a:endParaRPr lang="en-US" sz="3600" kern="1200" dirty="0"/>
        </a:p>
      </dsp:txBody>
      <dsp:txXfrm>
        <a:off x="5686" y="246468"/>
        <a:ext cx="2908840" cy="2227500"/>
      </dsp:txXfrm>
    </dsp:sp>
    <dsp:sp modelId="{7B4F4CF6-4F68-4702-890F-F2C5A7287C42}">
      <dsp:nvSpPr>
        <dsp:cNvPr id="0" name=""/>
        <dsp:cNvSpPr/>
      </dsp:nvSpPr>
      <dsp:spPr>
        <a:xfrm>
          <a:off x="2914527" y="211663"/>
          <a:ext cx="581768" cy="2297109"/>
        </a:xfrm>
        <a:prstGeom prst="leftBrace">
          <a:avLst>
            <a:gd name="adj1" fmla="val 35000"/>
            <a:gd name="adj2" fmla="val 5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3AA7E-6B4B-4935-8937-F4F1F5B052AB}">
      <dsp:nvSpPr>
        <dsp:cNvPr id="0" name=""/>
        <dsp:cNvSpPr/>
      </dsp:nvSpPr>
      <dsp:spPr>
        <a:xfrm>
          <a:off x="3729003" y="211663"/>
          <a:ext cx="7912046" cy="22971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rtl="0">
            <a:lnSpc>
              <a:spcPct val="90000"/>
            </a:lnSpc>
            <a:spcBef>
              <a:spcPct val="0"/>
            </a:spcBef>
            <a:spcAft>
              <a:spcPct val="15000"/>
            </a:spcAft>
            <a:buChar char="•"/>
          </a:pPr>
          <a:r>
            <a:rPr lang="en-US" sz="3600" kern="1200" dirty="0">
              <a:latin typeface="Calibri Light" panose="020F0302020204030204"/>
            </a:rPr>
            <a:t>Customers who are banking, are motivated to continue using Metaverse by tagging them to be invited for Raffle draws or credits</a:t>
          </a:r>
          <a:endParaRPr lang="en-US" sz="3600" kern="1200" dirty="0"/>
        </a:p>
      </dsp:txBody>
      <dsp:txXfrm>
        <a:off x="3729003" y="211663"/>
        <a:ext cx="7912046" cy="2297109"/>
      </dsp:txXfrm>
    </dsp:sp>
    <dsp:sp modelId="{5BC37541-0E34-495B-8A31-37D721FD78B2}">
      <dsp:nvSpPr>
        <dsp:cNvPr id="0" name=""/>
        <dsp:cNvSpPr/>
      </dsp:nvSpPr>
      <dsp:spPr>
        <a:xfrm>
          <a:off x="5686" y="3183414"/>
          <a:ext cx="2908840" cy="120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rtl="0">
            <a:lnSpc>
              <a:spcPct val="90000"/>
            </a:lnSpc>
            <a:spcBef>
              <a:spcPct val="0"/>
            </a:spcBef>
            <a:spcAft>
              <a:spcPct val="35000"/>
            </a:spcAft>
            <a:buNone/>
          </a:pPr>
          <a:r>
            <a:rPr lang="en-US" sz="3600" b="1" kern="1200">
              <a:latin typeface="Calibri Light" panose="020F0302020204030204"/>
            </a:rPr>
            <a:t>Cashback for Products</a:t>
          </a:r>
          <a:r>
            <a:rPr lang="en-US" sz="3600" b="1" kern="1200"/>
            <a:t>:</a:t>
          </a:r>
          <a:r>
            <a:rPr lang="en-US" sz="3600" b="1" kern="1200">
              <a:latin typeface="Calibri Light" panose="020F0302020204030204"/>
            </a:rPr>
            <a:t> </a:t>
          </a:r>
          <a:endParaRPr lang="en-US" sz="3600" kern="1200"/>
        </a:p>
      </dsp:txBody>
      <dsp:txXfrm>
        <a:off x="5686" y="3183414"/>
        <a:ext cx="2908840" cy="1202850"/>
      </dsp:txXfrm>
    </dsp:sp>
    <dsp:sp modelId="{EA62A3C9-813D-41FB-928F-973F3CF451B5}">
      <dsp:nvSpPr>
        <dsp:cNvPr id="0" name=""/>
        <dsp:cNvSpPr/>
      </dsp:nvSpPr>
      <dsp:spPr>
        <a:xfrm>
          <a:off x="2914527" y="2638372"/>
          <a:ext cx="581768" cy="2292932"/>
        </a:xfrm>
        <a:prstGeom prst="leftBrace">
          <a:avLst>
            <a:gd name="adj1" fmla="val 35000"/>
            <a:gd name="adj2" fmla="val 5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8C256-207A-4872-A871-098C76AFAE4F}">
      <dsp:nvSpPr>
        <dsp:cNvPr id="0" name=""/>
        <dsp:cNvSpPr/>
      </dsp:nvSpPr>
      <dsp:spPr>
        <a:xfrm>
          <a:off x="3729003" y="2638372"/>
          <a:ext cx="7912046" cy="2292932"/>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rtl="0">
            <a:lnSpc>
              <a:spcPct val="90000"/>
            </a:lnSpc>
            <a:spcBef>
              <a:spcPct val="0"/>
            </a:spcBef>
            <a:spcAft>
              <a:spcPct val="15000"/>
            </a:spcAft>
            <a:buChar char="•"/>
          </a:pPr>
          <a:r>
            <a:rPr lang="en-US" sz="3600" kern="1200" dirty="0">
              <a:latin typeface="Calibri Light" panose="020F0302020204030204"/>
            </a:rPr>
            <a:t>This will encourage</a:t>
          </a:r>
          <a:r>
            <a:rPr lang="en-US" sz="3600" kern="1200" dirty="0"/>
            <a:t> connectivity</a:t>
          </a:r>
          <a:r>
            <a:rPr lang="en-US" sz="3600" kern="1200" dirty="0">
              <a:latin typeface="Calibri Light" panose="020F0302020204030204"/>
            </a:rPr>
            <a:t> for Metaverse by providing </a:t>
          </a:r>
          <a:r>
            <a:rPr lang="en-US" sz="3600" kern="1200" dirty="0"/>
            <a:t>Cashback for products (oculus/other devices) bought through bank cards</a:t>
          </a:r>
        </a:p>
      </dsp:txBody>
      <dsp:txXfrm>
        <a:off x="3729003" y="2638372"/>
        <a:ext cx="7912046" cy="229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13532-781F-448B-84DF-43EBF0948B05}">
      <dsp:nvSpPr>
        <dsp:cNvPr id="0" name=""/>
        <dsp:cNvSpPr/>
      </dsp:nvSpPr>
      <dsp:spPr>
        <a:xfrm>
          <a:off x="0" y="5357"/>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C7789-CDC1-4F58-A344-B50A624CCB87}">
      <dsp:nvSpPr>
        <dsp:cNvPr id="0" name=""/>
        <dsp:cNvSpPr/>
      </dsp:nvSpPr>
      <dsp:spPr>
        <a:xfrm>
          <a:off x="130325" y="66634"/>
          <a:ext cx="464029" cy="5048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95D8F-746E-4353-AB81-6AA12C51E301}">
      <dsp:nvSpPr>
        <dsp:cNvPr id="0" name=""/>
        <dsp:cNvSpPr/>
      </dsp:nvSpPr>
      <dsp:spPr>
        <a:xfrm>
          <a:off x="724679" y="5357"/>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Who?</a:t>
          </a:r>
        </a:p>
      </dsp:txBody>
      <dsp:txXfrm>
        <a:off x="724679" y="5357"/>
        <a:ext cx="2818638" cy="627428"/>
      </dsp:txXfrm>
    </dsp:sp>
    <dsp:sp modelId="{6F8FE0FC-BDE7-4D21-9127-26F1189316F7}">
      <dsp:nvSpPr>
        <dsp:cNvPr id="0" name=""/>
        <dsp:cNvSpPr/>
      </dsp:nvSpPr>
      <dsp:spPr>
        <a:xfrm>
          <a:off x="3543317" y="5357"/>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Who is our end-user?</a:t>
          </a:r>
          <a:endParaRPr lang="en-US" sz="1100" kern="1200" dirty="0"/>
        </a:p>
      </dsp:txBody>
      <dsp:txXfrm>
        <a:off x="3543317" y="5357"/>
        <a:ext cx="2719613" cy="627428"/>
      </dsp:txXfrm>
    </dsp:sp>
    <dsp:sp modelId="{8D99F91F-D720-4807-8F3F-58430EABBB6B}">
      <dsp:nvSpPr>
        <dsp:cNvPr id="0" name=""/>
        <dsp:cNvSpPr/>
      </dsp:nvSpPr>
      <dsp:spPr>
        <a:xfrm>
          <a:off x="0" y="789642"/>
          <a:ext cx="6263640" cy="76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D70AB-BB9A-4A36-8517-1418CD8FB69F}">
      <dsp:nvSpPr>
        <dsp:cNvPr id="0" name=""/>
        <dsp:cNvSpPr/>
      </dsp:nvSpPr>
      <dsp:spPr>
        <a:xfrm>
          <a:off x="157184" y="925035"/>
          <a:ext cx="410310" cy="49698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8000" r="-5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D0C57-7427-433E-90CF-A0DA94E4FD93}">
      <dsp:nvSpPr>
        <dsp:cNvPr id="0" name=""/>
        <dsp:cNvSpPr/>
      </dsp:nvSpPr>
      <dsp:spPr>
        <a:xfrm>
          <a:off x="724679" y="859814"/>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Current Customer Journey?</a:t>
          </a:r>
        </a:p>
      </dsp:txBody>
      <dsp:txXfrm>
        <a:off x="724679" y="859814"/>
        <a:ext cx="2818638" cy="627428"/>
      </dsp:txXfrm>
    </dsp:sp>
    <dsp:sp modelId="{CE850322-8A76-4053-8BC3-AFE0EF95F3A1}">
      <dsp:nvSpPr>
        <dsp:cNvPr id="0" name=""/>
        <dsp:cNvSpPr/>
      </dsp:nvSpPr>
      <dsp:spPr>
        <a:xfrm>
          <a:off x="3543317" y="859814"/>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b="0" kern="1200" dirty="0">
              <a:latin typeface="+mj-lt"/>
            </a:rPr>
            <a:t>How does the bank’s current customer journey feel like? </a:t>
          </a:r>
          <a:br>
            <a:rPr lang="en-US" sz="1100" b="0" kern="1200" dirty="0">
              <a:latin typeface="+mj-lt"/>
            </a:rPr>
          </a:br>
          <a:r>
            <a:rPr lang="en-US" sz="1100" b="0" kern="1200" dirty="0">
              <a:latin typeface="+mj-lt"/>
            </a:rPr>
            <a:t>(New and Existing Customers!!)</a:t>
          </a:r>
        </a:p>
      </dsp:txBody>
      <dsp:txXfrm>
        <a:off x="3543317" y="859814"/>
        <a:ext cx="2719613" cy="627428"/>
      </dsp:txXfrm>
    </dsp:sp>
    <dsp:sp modelId="{EABC6BDE-3E97-4766-BE52-2D25993A1714}">
      <dsp:nvSpPr>
        <dsp:cNvPr id="0" name=""/>
        <dsp:cNvSpPr/>
      </dsp:nvSpPr>
      <dsp:spPr>
        <a:xfrm>
          <a:off x="0" y="1714271"/>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C4B29C-B216-4185-9F5F-38A2E1971FDB}">
      <dsp:nvSpPr>
        <dsp:cNvPr id="0" name=""/>
        <dsp:cNvSpPr/>
      </dsp:nvSpPr>
      <dsp:spPr>
        <a:xfrm>
          <a:off x="189797" y="1855442"/>
          <a:ext cx="345085" cy="34508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018EA-6FE6-4EBA-B604-7E2D5195F9C2}">
      <dsp:nvSpPr>
        <dsp:cNvPr id="0" name=""/>
        <dsp:cNvSpPr/>
      </dsp:nvSpPr>
      <dsp:spPr>
        <a:xfrm>
          <a:off x="724679" y="1714271"/>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Ideal Customer Journey?</a:t>
          </a:r>
        </a:p>
      </dsp:txBody>
      <dsp:txXfrm>
        <a:off x="724679" y="1714271"/>
        <a:ext cx="2818638" cy="627428"/>
      </dsp:txXfrm>
    </dsp:sp>
    <dsp:sp modelId="{2A21CAF8-2407-457C-B3DB-D29C6D9287D4}">
      <dsp:nvSpPr>
        <dsp:cNvPr id="0" name=""/>
        <dsp:cNvSpPr/>
      </dsp:nvSpPr>
      <dsp:spPr>
        <a:xfrm>
          <a:off x="3543317" y="1714271"/>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mj-lt"/>
            </a:rPr>
            <a:t>How should my ideal journey feel like? </a:t>
          </a:r>
          <a:br>
            <a:rPr lang="en-US" sz="1100" kern="1200" dirty="0">
              <a:latin typeface="+mj-lt"/>
            </a:rPr>
          </a:br>
          <a:r>
            <a:rPr lang="en-US" sz="1100" kern="1200" dirty="0">
              <a:latin typeface="+mj-lt"/>
            </a:rPr>
            <a:t>(New and Existing Customers!!)</a:t>
          </a:r>
        </a:p>
      </dsp:txBody>
      <dsp:txXfrm>
        <a:off x="3543317" y="1714271"/>
        <a:ext cx="2719613" cy="627428"/>
      </dsp:txXfrm>
    </dsp:sp>
    <dsp:sp modelId="{30881154-1843-48B2-BAB6-A5FA08B54287}">
      <dsp:nvSpPr>
        <dsp:cNvPr id="0" name=""/>
        <dsp:cNvSpPr/>
      </dsp:nvSpPr>
      <dsp:spPr>
        <a:xfrm>
          <a:off x="0" y="2498556"/>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6C3D2-F15B-4207-8CFA-181B8052CD52}">
      <dsp:nvSpPr>
        <dsp:cNvPr id="0" name=""/>
        <dsp:cNvSpPr/>
      </dsp:nvSpPr>
      <dsp:spPr>
        <a:xfrm>
          <a:off x="189797" y="2639727"/>
          <a:ext cx="345085" cy="34508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E8ECB-8F49-40C5-8425-8B8982AA79C1}">
      <dsp:nvSpPr>
        <dsp:cNvPr id="0" name=""/>
        <dsp:cNvSpPr/>
      </dsp:nvSpPr>
      <dsp:spPr>
        <a:xfrm>
          <a:off x="724679" y="2498556"/>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Innovation Opportunities!</a:t>
          </a:r>
        </a:p>
      </dsp:txBody>
      <dsp:txXfrm>
        <a:off x="724679" y="2498556"/>
        <a:ext cx="2818638" cy="627428"/>
      </dsp:txXfrm>
    </dsp:sp>
    <dsp:sp modelId="{BDC2AB38-2F55-4642-88D5-6CE7BB2A8084}">
      <dsp:nvSpPr>
        <dsp:cNvPr id="0" name=""/>
        <dsp:cNvSpPr/>
      </dsp:nvSpPr>
      <dsp:spPr>
        <a:xfrm>
          <a:off x="3543317" y="2498556"/>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What are those and why we think they are transformational?</a:t>
          </a:r>
          <a:endParaRPr lang="en-US" sz="1100" kern="1200" dirty="0"/>
        </a:p>
      </dsp:txBody>
      <dsp:txXfrm>
        <a:off x="3543317" y="2498556"/>
        <a:ext cx="2719613" cy="627428"/>
      </dsp:txXfrm>
    </dsp:sp>
    <dsp:sp modelId="{9DBE0E0B-909A-4092-9ACC-E66A8908E743}">
      <dsp:nvSpPr>
        <dsp:cNvPr id="0" name=""/>
        <dsp:cNvSpPr/>
      </dsp:nvSpPr>
      <dsp:spPr>
        <a:xfrm>
          <a:off x="0" y="3282841"/>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FE6B-58D3-470F-B0CA-5BCEE6D6069A}">
      <dsp:nvSpPr>
        <dsp:cNvPr id="0" name=""/>
        <dsp:cNvSpPr/>
      </dsp:nvSpPr>
      <dsp:spPr>
        <a:xfrm>
          <a:off x="189797" y="3424013"/>
          <a:ext cx="345085" cy="345085"/>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84F92-D455-4AFA-B7D7-549C9BCD516F}">
      <dsp:nvSpPr>
        <dsp:cNvPr id="0" name=""/>
        <dsp:cNvSpPr/>
      </dsp:nvSpPr>
      <dsp:spPr>
        <a:xfrm>
          <a:off x="724679" y="3282841"/>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Creative Remix</a:t>
          </a:r>
        </a:p>
      </dsp:txBody>
      <dsp:txXfrm>
        <a:off x="724679" y="3282841"/>
        <a:ext cx="2818638" cy="627428"/>
      </dsp:txXfrm>
    </dsp:sp>
    <dsp:sp modelId="{4096490D-239D-4945-A14F-DD69A6F268F0}">
      <dsp:nvSpPr>
        <dsp:cNvPr id="0" name=""/>
        <dsp:cNvSpPr/>
      </dsp:nvSpPr>
      <dsp:spPr>
        <a:xfrm>
          <a:off x="3543317" y="3282841"/>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How did we get to our promising ideas?</a:t>
          </a:r>
          <a:endParaRPr lang="en-US" sz="1100" kern="1200" dirty="0"/>
        </a:p>
      </dsp:txBody>
      <dsp:txXfrm>
        <a:off x="3543317" y="3282841"/>
        <a:ext cx="2719613" cy="627428"/>
      </dsp:txXfrm>
    </dsp:sp>
    <dsp:sp modelId="{7CEFDF59-A6AE-4E98-A935-ADA8E67001CE}">
      <dsp:nvSpPr>
        <dsp:cNvPr id="0" name=""/>
        <dsp:cNvSpPr/>
      </dsp:nvSpPr>
      <dsp:spPr>
        <a:xfrm>
          <a:off x="0" y="4067127"/>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C9713-842F-49BA-9316-4DD315ED71DC}">
      <dsp:nvSpPr>
        <dsp:cNvPr id="0" name=""/>
        <dsp:cNvSpPr/>
      </dsp:nvSpPr>
      <dsp:spPr>
        <a:xfrm>
          <a:off x="189797" y="4208298"/>
          <a:ext cx="345085" cy="34508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4000" r="-4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47C40-E0F1-4330-A005-6C8020637238}">
      <dsp:nvSpPr>
        <dsp:cNvPr id="0" name=""/>
        <dsp:cNvSpPr/>
      </dsp:nvSpPr>
      <dsp:spPr>
        <a:xfrm>
          <a:off x="724679" y="4067127"/>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Decision Matrix</a:t>
          </a:r>
        </a:p>
      </dsp:txBody>
      <dsp:txXfrm>
        <a:off x="724679" y="4067127"/>
        <a:ext cx="2818638" cy="627428"/>
      </dsp:txXfrm>
    </dsp:sp>
    <dsp:sp modelId="{106C55E5-7A29-4F5D-A247-B9FED56978D2}">
      <dsp:nvSpPr>
        <dsp:cNvPr id="0" name=""/>
        <dsp:cNvSpPr/>
      </dsp:nvSpPr>
      <dsp:spPr>
        <a:xfrm>
          <a:off x="3543317" y="4067127"/>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How did we arrive at </a:t>
          </a:r>
          <a:r>
            <a:rPr lang="en-US" sz="1100" b="1" kern="1200" dirty="0">
              <a:latin typeface="Calibri Light" panose="020F0302020204030204"/>
            </a:rPr>
            <a:t>the</a:t>
          </a:r>
          <a:r>
            <a:rPr lang="en-US" sz="1100" kern="1200" dirty="0">
              <a:latin typeface="Calibri Light" panose="020F0302020204030204"/>
            </a:rPr>
            <a:t> most promising idea? </a:t>
          </a:r>
        </a:p>
      </dsp:txBody>
      <dsp:txXfrm>
        <a:off x="3543317" y="4067127"/>
        <a:ext cx="2719613" cy="627428"/>
      </dsp:txXfrm>
    </dsp:sp>
    <dsp:sp modelId="{4CD7D7A5-B4F8-4E7F-82E4-BA784757353B}">
      <dsp:nvSpPr>
        <dsp:cNvPr id="0" name=""/>
        <dsp:cNvSpPr/>
      </dsp:nvSpPr>
      <dsp:spPr>
        <a:xfrm>
          <a:off x="0" y="4851412"/>
          <a:ext cx="6263640" cy="62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CA551-AA82-42FA-8275-D1EC3136A573}">
      <dsp:nvSpPr>
        <dsp:cNvPr id="0" name=""/>
        <dsp:cNvSpPr/>
      </dsp:nvSpPr>
      <dsp:spPr>
        <a:xfrm>
          <a:off x="163653" y="5012898"/>
          <a:ext cx="374500" cy="304456"/>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7427A7-7513-43F7-966C-5892A447A4DC}">
      <dsp:nvSpPr>
        <dsp:cNvPr id="0" name=""/>
        <dsp:cNvSpPr/>
      </dsp:nvSpPr>
      <dsp:spPr>
        <a:xfrm>
          <a:off x="701808" y="4851412"/>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n-lt"/>
            </a:rPr>
            <a:t>Critical Assumptions </a:t>
          </a:r>
        </a:p>
      </dsp:txBody>
      <dsp:txXfrm>
        <a:off x="701808" y="4851412"/>
        <a:ext cx="2818638" cy="627428"/>
      </dsp:txXfrm>
    </dsp:sp>
    <dsp:sp modelId="{825A5B02-826B-4F4A-AFF2-52AA18B029D4}">
      <dsp:nvSpPr>
        <dsp:cNvPr id="0" name=""/>
        <dsp:cNvSpPr/>
      </dsp:nvSpPr>
      <dsp:spPr>
        <a:xfrm>
          <a:off x="3520446" y="4851412"/>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a:latin typeface="Calibri Light" panose="020F0302020204030204"/>
            </a:rPr>
            <a:t>What assumptions did we make for Meta-education?</a:t>
          </a:r>
        </a:p>
      </dsp:txBody>
      <dsp:txXfrm>
        <a:off x="3520446" y="4851412"/>
        <a:ext cx="2719613" cy="627428"/>
      </dsp:txXfrm>
    </dsp:sp>
    <dsp:sp modelId="{30EC29E1-A69A-419C-B719-EEFDBA36AF9D}">
      <dsp:nvSpPr>
        <dsp:cNvPr id="0" name=""/>
        <dsp:cNvSpPr/>
      </dsp:nvSpPr>
      <dsp:spPr>
        <a:xfrm>
          <a:off x="0" y="5635697"/>
          <a:ext cx="6263640" cy="8256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54A5D-7848-483B-8520-27BFAEE0C760}">
      <dsp:nvSpPr>
        <dsp:cNvPr id="0" name=""/>
        <dsp:cNvSpPr/>
      </dsp:nvSpPr>
      <dsp:spPr>
        <a:xfrm>
          <a:off x="189797" y="5875984"/>
          <a:ext cx="345085" cy="345085"/>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BE1524-CD60-4194-89C5-73453744F3F4}">
      <dsp:nvSpPr>
        <dsp:cNvPr id="0" name=""/>
        <dsp:cNvSpPr/>
      </dsp:nvSpPr>
      <dsp:spPr>
        <a:xfrm>
          <a:off x="724679" y="5734812"/>
          <a:ext cx="2818638"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711200">
            <a:lnSpc>
              <a:spcPct val="100000"/>
            </a:lnSpc>
            <a:spcBef>
              <a:spcPct val="0"/>
            </a:spcBef>
            <a:spcAft>
              <a:spcPct val="35000"/>
            </a:spcAft>
            <a:buNone/>
          </a:pPr>
          <a:r>
            <a:rPr lang="en-US" sz="1600" kern="1200" dirty="0"/>
            <a:t>Prototype </a:t>
          </a:r>
        </a:p>
      </dsp:txBody>
      <dsp:txXfrm>
        <a:off x="724679" y="5734812"/>
        <a:ext cx="2818638" cy="627428"/>
      </dsp:txXfrm>
    </dsp:sp>
    <dsp:sp modelId="{40013199-2005-4BB6-A894-87F5A0CBDBB4}">
      <dsp:nvSpPr>
        <dsp:cNvPr id="0" name=""/>
        <dsp:cNvSpPr/>
      </dsp:nvSpPr>
      <dsp:spPr>
        <a:xfrm>
          <a:off x="3543317" y="5734812"/>
          <a:ext cx="2719613" cy="62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03" tIns="66403" rIns="66403" bIns="66403"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Calibri Light" panose="020F0302020204030204"/>
            </a:rPr>
            <a:t>How do our Users feel METABANK in Metaverse?</a:t>
          </a:r>
        </a:p>
        <a:p>
          <a:pPr marL="0" lvl="0" indent="0" algn="l" defTabSz="488950">
            <a:lnSpc>
              <a:spcPct val="100000"/>
            </a:lnSpc>
            <a:spcBef>
              <a:spcPct val="0"/>
            </a:spcBef>
            <a:spcAft>
              <a:spcPct val="35000"/>
            </a:spcAft>
            <a:buNone/>
          </a:pPr>
          <a:r>
            <a:rPr lang="en-US" sz="1100" kern="1200" dirty="0">
              <a:latin typeface="Calibri Light" panose="020F0302020204030204"/>
            </a:rPr>
            <a:t>What are we offering for Gen-Z's Meta-education?</a:t>
          </a:r>
          <a:endParaRPr lang="en-US" sz="1100" kern="1200" dirty="0"/>
        </a:p>
      </dsp:txBody>
      <dsp:txXfrm>
        <a:off x="3543317" y="5734812"/>
        <a:ext cx="2719613" cy="627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92A73-4894-433B-9E35-18E0BF192A02}">
      <dsp:nvSpPr>
        <dsp:cNvPr id="0" name=""/>
        <dsp:cNvSpPr/>
      </dsp:nvSpPr>
      <dsp:spPr>
        <a:xfrm>
          <a:off x="370465" y="465"/>
          <a:ext cx="3886387" cy="4019114"/>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E9713969-3E49-495F-9003-4D9A19C4933D}">
      <dsp:nvSpPr>
        <dsp:cNvPr id="0" name=""/>
        <dsp:cNvSpPr/>
      </dsp:nvSpPr>
      <dsp:spPr>
        <a:xfrm>
          <a:off x="638009" y="113853"/>
          <a:ext cx="634080" cy="72344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14E6B33A-B4ED-48D4-A7D7-0CFFD24B29EE}">
      <dsp:nvSpPr>
        <dsp:cNvPr id="0" name=""/>
        <dsp:cNvSpPr/>
      </dsp:nvSpPr>
      <dsp:spPr>
        <a:xfrm>
          <a:off x="628056" y="169268"/>
          <a:ext cx="3391646" cy="72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Who?</a:t>
          </a:r>
        </a:p>
      </dsp:txBody>
      <dsp:txXfrm>
        <a:off x="628056" y="169268"/>
        <a:ext cx="3391646" cy="723440"/>
      </dsp:txXfrm>
    </dsp:sp>
    <dsp:sp modelId="{958589AF-576B-462D-A8C9-B00A45CD197C}">
      <dsp:nvSpPr>
        <dsp:cNvPr id="0" name=""/>
        <dsp:cNvSpPr/>
      </dsp:nvSpPr>
      <dsp:spPr>
        <a:xfrm>
          <a:off x="847458" y="1030565"/>
          <a:ext cx="4085376" cy="139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9370" rIns="0" bIns="39370" numCol="1" spcCol="1270" anchor="ctr" anchorCtr="0">
          <a:noAutofit/>
        </a:bodyPr>
        <a:lstStyle/>
        <a:p>
          <a:pPr marL="0" lvl="0" indent="0" algn="l" defTabSz="1377950">
            <a:lnSpc>
              <a:spcPct val="90000"/>
            </a:lnSpc>
            <a:spcBef>
              <a:spcPct val="0"/>
            </a:spcBef>
            <a:spcAft>
              <a:spcPct val="35000"/>
            </a:spcAft>
            <a:buNone/>
          </a:pPr>
          <a:r>
            <a:rPr lang="en-US" sz="3100" kern="1200" dirty="0">
              <a:ea typeface="+mj-lt"/>
              <a:cs typeface="+mj-lt"/>
            </a:rPr>
            <a:t>Main target end user/customer segment</a:t>
          </a:r>
          <a:r>
            <a:rPr lang="en-US" sz="3100" b="1" kern="1200" dirty="0"/>
            <a:t> </a:t>
          </a:r>
          <a:endParaRPr lang="en-US" sz="3100" kern="1200" dirty="0"/>
        </a:p>
      </dsp:txBody>
      <dsp:txXfrm>
        <a:off x="847458" y="1030565"/>
        <a:ext cx="4085376" cy="1398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D6B9B-0372-461A-8251-1BA350FCA282}">
      <dsp:nvSpPr>
        <dsp:cNvPr id="0" name=""/>
        <dsp:cNvSpPr/>
      </dsp:nvSpPr>
      <dsp:spPr>
        <a:xfrm>
          <a:off x="2544" y="0"/>
          <a:ext cx="2265015" cy="7720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Research</a:t>
          </a:r>
        </a:p>
      </dsp:txBody>
      <dsp:txXfrm>
        <a:off x="388577" y="0"/>
        <a:ext cx="1492950" cy="772065"/>
      </dsp:txXfrm>
    </dsp:sp>
    <dsp:sp modelId="{87A0497B-AB3F-4733-ACEA-E7262064484D}">
      <dsp:nvSpPr>
        <dsp:cNvPr id="0" name=""/>
        <dsp:cNvSpPr/>
      </dsp:nvSpPr>
      <dsp:spPr>
        <a:xfrm>
          <a:off x="2041058" y="0"/>
          <a:ext cx="2265015" cy="772065"/>
        </a:xfrm>
        <a:prstGeom prst="chevron">
          <a:avLst/>
        </a:prstGeom>
        <a:solidFill>
          <a:schemeClr val="accent4">
            <a:hueOff val="-2799437"/>
            <a:satOff val="1315"/>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Visit</a:t>
          </a:r>
        </a:p>
      </dsp:txBody>
      <dsp:txXfrm>
        <a:off x="2427091" y="0"/>
        <a:ext cx="1492950" cy="772065"/>
      </dsp:txXfrm>
    </dsp:sp>
    <dsp:sp modelId="{02E74A8D-D810-4DB4-BBA4-80A16194B0B9}">
      <dsp:nvSpPr>
        <dsp:cNvPr id="0" name=""/>
        <dsp:cNvSpPr/>
      </dsp:nvSpPr>
      <dsp:spPr>
        <a:xfrm>
          <a:off x="4079572" y="0"/>
          <a:ext cx="2265015" cy="772065"/>
        </a:xfrm>
        <a:prstGeom prst="chevron">
          <a:avLst/>
        </a:prstGeom>
        <a:solidFill>
          <a:schemeClr val="accent4">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Explore</a:t>
          </a:r>
        </a:p>
      </dsp:txBody>
      <dsp:txXfrm>
        <a:off x="4465605" y="0"/>
        <a:ext cx="1492950" cy="772065"/>
      </dsp:txXfrm>
    </dsp:sp>
    <dsp:sp modelId="{33D272E9-E8F5-4483-842D-6688DA3B1401}">
      <dsp:nvSpPr>
        <dsp:cNvPr id="0" name=""/>
        <dsp:cNvSpPr/>
      </dsp:nvSpPr>
      <dsp:spPr>
        <a:xfrm>
          <a:off x="6118086" y="0"/>
          <a:ext cx="2265015" cy="772065"/>
        </a:xfrm>
        <a:prstGeom prst="chevron">
          <a:avLst/>
        </a:prstGeom>
        <a:solidFill>
          <a:schemeClr val="accent4">
            <a:hueOff val="-8398312"/>
            <a:satOff val="3945"/>
            <a:lumOff val="1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Signup</a:t>
          </a:r>
        </a:p>
      </dsp:txBody>
      <dsp:txXfrm>
        <a:off x="6504119" y="0"/>
        <a:ext cx="1492950" cy="772065"/>
      </dsp:txXfrm>
    </dsp:sp>
    <dsp:sp modelId="{5C253519-4DBB-4D5C-8870-DFAF5F730A89}">
      <dsp:nvSpPr>
        <dsp:cNvPr id="0" name=""/>
        <dsp:cNvSpPr/>
      </dsp:nvSpPr>
      <dsp:spPr>
        <a:xfrm>
          <a:off x="8156599" y="0"/>
          <a:ext cx="2265015" cy="772065"/>
        </a:xfrm>
        <a:prstGeom prst="chevron">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Leave</a:t>
          </a:r>
        </a:p>
      </dsp:txBody>
      <dsp:txXfrm>
        <a:off x="8542632" y="0"/>
        <a:ext cx="1492950" cy="7720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D6B9B-0372-461A-8251-1BA350FCA282}">
      <dsp:nvSpPr>
        <dsp:cNvPr id="0" name=""/>
        <dsp:cNvSpPr/>
      </dsp:nvSpPr>
      <dsp:spPr>
        <a:xfrm>
          <a:off x="2544" y="0"/>
          <a:ext cx="2265015" cy="7720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Research</a:t>
          </a:r>
        </a:p>
      </dsp:txBody>
      <dsp:txXfrm>
        <a:off x="388577" y="0"/>
        <a:ext cx="1492950" cy="772065"/>
      </dsp:txXfrm>
    </dsp:sp>
    <dsp:sp modelId="{87A0497B-AB3F-4733-ACEA-E7262064484D}">
      <dsp:nvSpPr>
        <dsp:cNvPr id="0" name=""/>
        <dsp:cNvSpPr/>
      </dsp:nvSpPr>
      <dsp:spPr>
        <a:xfrm>
          <a:off x="2041058" y="0"/>
          <a:ext cx="2265015" cy="772065"/>
        </a:xfrm>
        <a:prstGeom prst="chevron">
          <a:avLst/>
        </a:prstGeom>
        <a:solidFill>
          <a:schemeClr val="accent4">
            <a:hueOff val="-2799437"/>
            <a:satOff val="1315"/>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Visit</a:t>
          </a:r>
        </a:p>
      </dsp:txBody>
      <dsp:txXfrm>
        <a:off x="2427091" y="0"/>
        <a:ext cx="1492950" cy="772065"/>
      </dsp:txXfrm>
    </dsp:sp>
    <dsp:sp modelId="{02E74A8D-D810-4DB4-BBA4-80A16194B0B9}">
      <dsp:nvSpPr>
        <dsp:cNvPr id="0" name=""/>
        <dsp:cNvSpPr/>
      </dsp:nvSpPr>
      <dsp:spPr>
        <a:xfrm>
          <a:off x="4079572" y="0"/>
          <a:ext cx="2265015" cy="772065"/>
        </a:xfrm>
        <a:prstGeom prst="chevron">
          <a:avLst/>
        </a:prstGeom>
        <a:solidFill>
          <a:schemeClr val="accent4">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Explore</a:t>
          </a:r>
        </a:p>
      </dsp:txBody>
      <dsp:txXfrm>
        <a:off x="4465605" y="0"/>
        <a:ext cx="1492950" cy="772065"/>
      </dsp:txXfrm>
    </dsp:sp>
    <dsp:sp modelId="{33D272E9-E8F5-4483-842D-6688DA3B1401}">
      <dsp:nvSpPr>
        <dsp:cNvPr id="0" name=""/>
        <dsp:cNvSpPr/>
      </dsp:nvSpPr>
      <dsp:spPr>
        <a:xfrm>
          <a:off x="6118086" y="0"/>
          <a:ext cx="2265015" cy="772065"/>
        </a:xfrm>
        <a:prstGeom prst="chevron">
          <a:avLst/>
        </a:prstGeom>
        <a:solidFill>
          <a:schemeClr val="accent4">
            <a:hueOff val="-8398312"/>
            <a:satOff val="3945"/>
            <a:lumOff val="1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Signup</a:t>
          </a:r>
        </a:p>
      </dsp:txBody>
      <dsp:txXfrm>
        <a:off x="6504119" y="0"/>
        <a:ext cx="1492950" cy="772065"/>
      </dsp:txXfrm>
    </dsp:sp>
    <dsp:sp modelId="{5C253519-4DBB-4D5C-8870-DFAF5F730A89}">
      <dsp:nvSpPr>
        <dsp:cNvPr id="0" name=""/>
        <dsp:cNvSpPr/>
      </dsp:nvSpPr>
      <dsp:spPr>
        <a:xfrm>
          <a:off x="8156599" y="0"/>
          <a:ext cx="2265015" cy="772065"/>
        </a:xfrm>
        <a:prstGeom prst="chevron">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Leave</a:t>
          </a:r>
        </a:p>
      </dsp:txBody>
      <dsp:txXfrm>
        <a:off x="8542632" y="0"/>
        <a:ext cx="1492950" cy="7720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D6B9B-0372-461A-8251-1BA350FCA282}">
      <dsp:nvSpPr>
        <dsp:cNvPr id="0" name=""/>
        <dsp:cNvSpPr/>
      </dsp:nvSpPr>
      <dsp:spPr>
        <a:xfrm>
          <a:off x="4866" y="0"/>
          <a:ext cx="2833100" cy="71021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Contact</a:t>
          </a:r>
        </a:p>
      </dsp:txBody>
      <dsp:txXfrm>
        <a:off x="359971" y="0"/>
        <a:ext cx="2122890" cy="710210"/>
      </dsp:txXfrm>
    </dsp:sp>
    <dsp:sp modelId="{87A0497B-AB3F-4733-ACEA-E7262064484D}">
      <dsp:nvSpPr>
        <dsp:cNvPr id="0" name=""/>
        <dsp:cNvSpPr/>
      </dsp:nvSpPr>
      <dsp:spPr>
        <a:xfrm>
          <a:off x="2554657" y="0"/>
          <a:ext cx="2833100" cy="710210"/>
        </a:xfrm>
        <a:prstGeom prst="chevron">
          <a:avLst/>
        </a:prstGeom>
        <a:solidFill>
          <a:schemeClr val="accent4">
            <a:hueOff val="-3732583"/>
            <a:satOff val="1753"/>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Explore</a:t>
          </a:r>
        </a:p>
      </dsp:txBody>
      <dsp:txXfrm>
        <a:off x="2909762" y="0"/>
        <a:ext cx="2122890" cy="710210"/>
      </dsp:txXfrm>
    </dsp:sp>
    <dsp:sp modelId="{02E74A8D-D810-4DB4-BBA4-80A16194B0B9}">
      <dsp:nvSpPr>
        <dsp:cNvPr id="0" name=""/>
        <dsp:cNvSpPr/>
      </dsp:nvSpPr>
      <dsp:spPr>
        <a:xfrm>
          <a:off x="5104448" y="0"/>
          <a:ext cx="2833100" cy="710210"/>
        </a:xfrm>
        <a:prstGeom prst="chevron">
          <a:avLst/>
        </a:prstGeom>
        <a:solidFill>
          <a:schemeClr val="accent4">
            <a:hueOff val="-7465166"/>
            <a:satOff val="3507"/>
            <a:lumOff val="13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Up-Sell/Cross sell</a:t>
          </a:r>
        </a:p>
      </dsp:txBody>
      <dsp:txXfrm>
        <a:off x="5459553" y="0"/>
        <a:ext cx="2122890" cy="710210"/>
      </dsp:txXfrm>
    </dsp:sp>
    <dsp:sp modelId="{33D272E9-E8F5-4483-842D-6688DA3B1401}">
      <dsp:nvSpPr>
        <dsp:cNvPr id="0" name=""/>
        <dsp:cNvSpPr/>
      </dsp:nvSpPr>
      <dsp:spPr>
        <a:xfrm>
          <a:off x="7654239" y="0"/>
          <a:ext cx="2833100" cy="710210"/>
        </a:xfrm>
        <a:prstGeom prst="chevron">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Complete Transaction</a:t>
          </a:r>
        </a:p>
      </dsp:txBody>
      <dsp:txXfrm>
        <a:off x="8009344" y="0"/>
        <a:ext cx="2122890" cy="7102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D6B9B-0372-461A-8251-1BA350FCA282}">
      <dsp:nvSpPr>
        <dsp:cNvPr id="0" name=""/>
        <dsp:cNvSpPr/>
      </dsp:nvSpPr>
      <dsp:spPr>
        <a:xfrm>
          <a:off x="4866" y="0"/>
          <a:ext cx="2833100" cy="74103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Contact</a:t>
          </a:r>
        </a:p>
      </dsp:txBody>
      <dsp:txXfrm>
        <a:off x="375383" y="0"/>
        <a:ext cx="2092067" cy="741033"/>
      </dsp:txXfrm>
    </dsp:sp>
    <dsp:sp modelId="{87A0497B-AB3F-4733-ACEA-E7262064484D}">
      <dsp:nvSpPr>
        <dsp:cNvPr id="0" name=""/>
        <dsp:cNvSpPr/>
      </dsp:nvSpPr>
      <dsp:spPr>
        <a:xfrm>
          <a:off x="2554657" y="0"/>
          <a:ext cx="2833100" cy="741033"/>
        </a:xfrm>
        <a:prstGeom prst="chevron">
          <a:avLst/>
        </a:prstGeom>
        <a:solidFill>
          <a:schemeClr val="accent4">
            <a:hueOff val="-3732583"/>
            <a:satOff val="1753"/>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Explore</a:t>
          </a:r>
        </a:p>
      </dsp:txBody>
      <dsp:txXfrm>
        <a:off x="2925174" y="0"/>
        <a:ext cx="2092067" cy="741033"/>
      </dsp:txXfrm>
    </dsp:sp>
    <dsp:sp modelId="{02E74A8D-D810-4DB4-BBA4-80A16194B0B9}">
      <dsp:nvSpPr>
        <dsp:cNvPr id="0" name=""/>
        <dsp:cNvSpPr/>
      </dsp:nvSpPr>
      <dsp:spPr>
        <a:xfrm>
          <a:off x="5104448" y="0"/>
          <a:ext cx="2833100" cy="741033"/>
        </a:xfrm>
        <a:prstGeom prst="chevron">
          <a:avLst/>
        </a:prstGeom>
        <a:solidFill>
          <a:schemeClr val="accent4">
            <a:hueOff val="-7465166"/>
            <a:satOff val="3507"/>
            <a:lumOff val="13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Up-Sell/Cross sell</a:t>
          </a:r>
        </a:p>
      </dsp:txBody>
      <dsp:txXfrm>
        <a:off x="5474965" y="0"/>
        <a:ext cx="2092067" cy="741033"/>
      </dsp:txXfrm>
    </dsp:sp>
    <dsp:sp modelId="{33D272E9-E8F5-4483-842D-6688DA3B1401}">
      <dsp:nvSpPr>
        <dsp:cNvPr id="0" name=""/>
        <dsp:cNvSpPr/>
      </dsp:nvSpPr>
      <dsp:spPr>
        <a:xfrm>
          <a:off x="7654239" y="0"/>
          <a:ext cx="2833100" cy="741033"/>
        </a:xfrm>
        <a:prstGeom prst="chevron">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Complete Transaction</a:t>
          </a:r>
        </a:p>
      </dsp:txBody>
      <dsp:txXfrm>
        <a:off x="8024756" y="0"/>
        <a:ext cx="2092067" cy="7410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0EABF-1BA0-45C4-A40F-BA65A6D3936A}">
      <dsp:nvSpPr>
        <dsp:cNvPr id="0" name=""/>
        <dsp:cNvSpPr/>
      </dsp:nvSpPr>
      <dsp:spPr>
        <a:xfrm>
          <a:off x="306580" y="147599"/>
          <a:ext cx="5518450" cy="50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a:t>Grab your Gadgets!!</a:t>
          </a:r>
        </a:p>
      </dsp:txBody>
      <dsp:txXfrm>
        <a:off x="306580" y="147599"/>
        <a:ext cx="5518450" cy="501677"/>
      </dsp:txXfrm>
    </dsp:sp>
    <dsp:sp modelId="{44CC2DC2-45E2-40F7-882D-92388FB5FD25}">
      <dsp:nvSpPr>
        <dsp:cNvPr id="0" name=""/>
        <dsp:cNvSpPr/>
      </dsp:nvSpPr>
      <dsp:spPr>
        <a:xfrm>
          <a:off x="306580"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122BC-B2FA-49E6-8B6F-70441E165233}">
      <dsp:nvSpPr>
        <dsp:cNvPr id="0" name=""/>
        <dsp:cNvSpPr/>
      </dsp:nvSpPr>
      <dsp:spPr>
        <a:xfrm>
          <a:off x="1085295"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46E1C-6BD4-4A17-9CF0-B0AE33DEFFFF}">
      <dsp:nvSpPr>
        <dsp:cNvPr id="0" name=""/>
        <dsp:cNvSpPr/>
      </dsp:nvSpPr>
      <dsp:spPr>
        <a:xfrm>
          <a:off x="1864010"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0D39A-EC3D-47C5-9BE1-E017AB5C79D6}">
      <dsp:nvSpPr>
        <dsp:cNvPr id="0" name=""/>
        <dsp:cNvSpPr/>
      </dsp:nvSpPr>
      <dsp:spPr>
        <a:xfrm>
          <a:off x="2642724"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3D7D3-2C74-456F-9889-E41EAA11EA21}">
      <dsp:nvSpPr>
        <dsp:cNvPr id="0" name=""/>
        <dsp:cNvSpPr/>
      </dsp:nvSpPr>
      <dsp:spPr>
        <a:xfrm>
          <a:off x="3421439"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E30E9-D976-4A55-BE52-115CD312FD2B}">
      <dsp:nvSpPr>
        <dsp:cNvPr id="0" name=""/>
        <dsp:cNvSpPr/>
      </dsp:nvSpPr>
      <dsp:spPr>
        <a:xfrm>
          <a:off x="4200154"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DA503-7F89-438A-BB8C-21CC187EED73}">
      <dsp:nvSpPr>
        <dsp:cNvPr id="0" name=""/>
        <dsp:cNvSpPr/>
      </dsp:nvSpPr>
      <dsp:spPr>
        <a:xfrm>
          <a:off x="4978868" y="649277"/>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002799-42F0-4A2A-A4CA-910FD55EB6D9}">
      <dsp:nvSpPr>
        <dsp:cNvPr id="0" name=""/>
        <dsp:cNvSpPr/>
      </dsp:nvSpPr>
      <dsp:spPr>
        <a:xfrm>
          <a:off x="306580" y="831323"/>
          <a:ext cx="5518450" cy="50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a:t>Get to your METABANK!!</a:t>
          </a:r>
        </a:p>
      </dsp:txBody>
      <dsp:txXfrm>
        <a:off x="306580" y="831323"/>
        <a:ext cx="5518450" cy="501677"/>
      </dsp:txXfrm>
    </dsp:sp>
    <dsp:sp modelId="{70960A70-7FF4-4373-90CB-F45EFEFFD57B}">
      <dsp:nvSpPr>
        <dsp:cNvPr id="0" name=""/>
        <dsp:cNvSpPr/>
      </dsp:nvSpPr>
      <dsp:spPr>
        <a:xfrm>
          <a:off x="306580"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E64B5-A601-4EB2-A747-A794C8182CAA}">
      <dsp:nvSpPr>
        <dsp:cNvPr id="0" name=""/>
        <dsp:cNvSpPr/>
      </dsp:nvSpPr>
      <dsp:spPr>
        <a:xfrm>
          <a:off x="1085295"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8B3D4-BB17-4511-B3F5-017D39E0E57B}">
      <dsp:nvSpPr>
        <dsp:cNvPr id="0" name=""/>
        <dsp:cNvSpPr/>
      </dsp:nvSpPr>
      <dsp:spPr>
        <a:xfrm>
          <a:off x="1864010"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0EF31-2A7E-4E78-9DAD-E33C05CEEC3B}">
      <dsp:nvSpPr>
        <dsp:cNvPr id="0" name=""/>
        <dsp:cNvSpPr/>
      </dsp:nvSpPr>
      <dsp:spPr>
        <a:xfrm>
          <a:off x="2642724"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95A48-CC8A-40A8-AE5E-294B11D26D3F}">
      <dsp:nvSpPr>
        <dsp:cNvPr id="0" name=""/>
        <dsp:cNvSpPr/>
      </dsp:nvSpPr>
      <dsp:spPr>
        <a:xfrm>
          <a:off x="3421439"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714DD-18E0-407F-BCBB-C0129DBF7C3C}">
      <dsp:nvSpPr>
        <dsp:cNvPr id="0" name=""/>
        <dsp:cNvSpPr/>
      </dsp:nvSpPr>
      <dsp:spPr>
        <a:xfrm>
          <a:off x="4200154"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CEDCC-A28D-4E2C-BDC7-739E821FB227}">
      <dsp:nvSpPr>
        <dsp:cNvPr id="0" name=""/>
        <dsp:cNvSpPr/>
      </dsp:nvSpPr>
      <dsp:spPr>
        <a:xfrm>
          <a:off x="4978868" y="1333000"/>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5AC483-3023-4D82-A35D-0DFF37F76ADD}">
      <dsp:nvSpPr>
        <dsp:cNvPr id="0" name=""/>
        <dsp:cNvSpPr/>
      </dsp:nvSpPr>
      <dsp:spPr>
        <a:xfrm>
          <a:off x="306580" y="1515046"/>
          <a:ext cx="5518450" cy="50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a:t>Prepare to be Amazed!!</a:t>
          </a:r>
        </a:p>
      </dsp:txBody>
      <dsp:txXfrm>
        <a:off x="306580" y="1515046"/>
        <a:ext cx="5518450" cy="501677"/>
      </dsp:txXfrm>
    </dsp:sp>
    <dsp:sp modelId="{02192BE6-49F0-43F9-B7A5-23C20D4C4E70}">
      <dsp:nvSpPr>
        <dsp:cNvPr id="0" name=""/>
        <dsp:cNvSpPr/>
      </dsp:nvSpPr>
      <dsp:spPr>
        <a:xfrm>
          <a:off x="306580"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AF149-4BBA-478C-9201-831E36B8C0B7}">
      <dsp:nvSpPr>
        <dsp:cNvPr id="0" name=""/>
        <dsp:cNvSpPr/>
      </dsp:nvSpPr>
      <dsp:spPr>
        <a:xfrm>
          <a:off x="1085295"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7E3E9-8545-4EC6-ADBA-59FF5F4C838D}">
      <dsp:nvSpPr>
        <dsp:cNvPr id="0" name=""/>
        <dsp:cNvSpPr/>
      </dsp:nvSpPr>
      <dsp:spPr>
        <a:xfrm>
          <a:off x="1864010"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47074-096B-4EA4-863F-C8E5882DE064}">
      <dsp:nvSpPr>
        <dsp:cNvPr id="0" name=""/>
        <dsp:cNvSpPr/>
      </dsp:nvSpPr>
      <dsp:spPr>
        <a:xfrm>
          <a:off x="2642724"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A1812-2D21-4800-9A95-AFACFD589BED}">
      <dsp:nvSpPr>
        <dsp:cNvPr id="0" name=""/>
        <dsp:cNvSpPr/>
      </dsp:nvSpPr>
      <dsp:spPr>
        <a:xfrm>
          <a:off x="3421439"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69531-2F30-468B-9564-63A6A3D0F74A}">
      <dsp:nvSpPr>
        <dsp:cNvPr id="0" name=""/>
        <dsp:cNvSpPr/>
      </dsp:nvSpPr>
      <dsp:spPr>
        <a:xfrm>
          <a:off x="4200154"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F461F7-41AF-4774-948C-67B334C56C7E}">
      <dsp:nvSpPr>
        <dsp:cNvPr id="0" name=""/>
        <dsp:cNvSpPr/>
      </dsp:nvSpPr>
      <dsp:spPr>
        <a:xfrm>
          <a:off x="4978868" y="2016723"/>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4AAC0-AA8B-4E4E-96DD-A8020C96DA3A}">
      <dsp:nvSpPr>
        <dsp:cNvPr id="0" name=""/>
        <dsp:cNvSpPr/>
      </dsp:nvSpPr>
      <dsp:spPr>
        <a:xfrm>
          <a:off x="306580" y="2198769"/>
          <a:ext cx="5518450" cy="50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err="1">
              <a:hlinkClick xmlns:r="http://schemas.openxmlformats.org/officeDocument/2006/relationships" r:id="rId1"/>
            </a:rPr>
            <a:t>MetaBank</a:t>
          </a:r>
          <a:r>
            <a:rPr lang="en-US" sz="2300" kern="1200" dirty="0">
              <a:hlinkClick xmlns:r="http://schemas.openxmlformats.org/officeDocument/2006/relationships" r:id="rId1"/>
            </a:rPr>
            <a:t> – Login Screen (marvelapp.com)</a:t>
          </a:r>
          <a:endParaRPr lang="en-US" sz="2300" kern="1200" dirty="0"/>
        </a:p>
      </dsp:txBody>
      <dsp:txXfrm>
        <a:off x="306580" y="2198769"/>
        <a:ext cx="5518450" cy="501677"/>
      </dsp:txXfrm>
    </dsp:sp>
    <dsp:sp modelId="{C52664D9-9CE6-4756-B70A-EA181DB32D6F}">
      <dsp:nvSpPr>
        <dsp:cNvPr id="0" name=""/>
        <dsp:cNvSpPr/>
      </dsp:nvSpPr>
      <dsp:spPr>
        <a:xfrm>
          <a:off x="306580"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1A232-DD34-4C35-B975-4377AD24DB46}">
      <dsp:nvSpPr>
        <dsp:cNvPr id="0" name=""/>
        <dsp:cNvSpPr/>
      </dsp:nvSpPr>
      <dsp:spPr>
        <a:xfrm>
          <a:off x="1085295"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E45B9-181C-4977-BA33-92CD2886D29D}">
      <dsp:nvSpPr>
        <dsp:cNvPr id="0" name=""/>
        <dsp:cNvSpPr/>
      </dsp:nvSpPr>
      <dsp:spPr>
        <a:xfrm>
          <a:off x="1864010"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BDB46-CF11-4498-9859-D6CF260F431B}">
      <dsp:nvSpPr>
        <dsp:cNvPr id="0" name=""/>
        <dsp:cNvSpPr/>
      </dsp:nvSpPr>
      <dsp:spPr>
        <a:xfrm>
          <a:off x="2642724"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ACFBD-7AB5-4235-B003-0187EB5EF00E}">
      <dsp:nvSpPr>
        <dsp:cNvPr id="0" name=""/>
        <dsp:cNvSpPr/>
      </dsp:nvSpPr>
      <dsp:spPr>
        <a:xfrm>
          <a:off x="3421439"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43F48-ACB6-42C5-8B9B-23B1B5FDFDEA}">
      <dsp:nvSpPr>
        <dsp:cNvPr id="0" name=""/>
        <dsp:cNvSpPr/>
      </dsp:nvSpPr>
      <dsp:spPr>
        <a:xfrm>
          <a:off x="4200154"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ECA3C-0FAE-4EF2-941E-8E74728F161E}">
      <dsp:nvSpPr>
        <dsp:cNvPr id="0" name=""/>
        <dsp:cNvSpPr/>
      </dsp:nvSpPr>
      <dsp:spPr>
        <a:xfrm>
          <a:off x="4978868" y="2700446"/>
          <a:ext cx="735793" cy="12263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99513-055E-4333-A20E-C5233B5555AF}">
      <dsp:nvSpPr>
        <dsp:cNvPr id="0" name=""/>
        <dsp:cNvSpPr/>
      </dsp:nvSpPr>
      <dsp:spPr>
        <a:xfrm>
          <a:off x="3307" y="1226784"/>
          <a:ext cx="2892153" cy="28921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9165" tIns="24130" rIns="159165" bIns="24130" numCol="1" spcCol="1270" anchor="ctr" anchorCtr="1">
          <a:noAutofit/>
        </a:bodyPr>
        <a:lstStyle/>
        <a:p>
          <a:pPr marL="0" lvl="0" indent="0" algn="l" defTabSz="844550">
            <a:lnSpc>
              <a:spcPct val="90000"/>
            </a:lnSpc>
            <a:spcBef>
              <a:spcPct val="0"/>
            </a:spcBef>
            <a:spcAft>
              <a:spcPct val="35000"/>
            </a:spcAft>
            <a:buNone/>
          </a:pPr>
          <a:r>
            <a:rPr lang="en-US" sz="1900" b="1" u="sng" kern="1200" dirty="0">
              <a:latin typeface="Calibri Light" panose="020F0302020204030204"/>
            </a:rPr>
            <a:t>Iteration1</a:t>
          </a:r>
          <a:endParaRPr lang="en-US" sz="1900" b="1" u="sng" kern="1200" dirty="0"/>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Rudimentary low fidelity prototype with static user actions</a:t>
          </a:r>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Less Engaging</a:t>
          </a:r>
        </a:p>
      </dsp:txBody>
      <dsp:txXfrm>
        <a:off x="426853" y="1650330"/>
        <a:ext cx="2045061" cy="2045061"/>
      </dsp:txXfrm>
    </dsp:sp>
    <dsp:sp modelId="{B2533AFD-27A1-439A-AB8B-A8C5186080ED}">
      <dsp:nvSpPr>
        <dsp:cNvPr id="0" name=""/>
        <dsp:cNvSpPr/>
      </dsp:nvSpPr>
      <dsp:spPr>
        <a:xfrm>
          <a:off x="2317030" y="1226784"/>
          <a:ext cx="2892153" cy="28921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9165" tIns="24130" rIns="159165" bIns="24130" numCol="1" spcCol="1270" anchor="ctr" anchorCtr="1">
          <a:noAutofit/>
        </a:bodyPr>
        <a:lstStyle/>
        <a:p>
          <a:pPr marL="0" lvl="0" indent="0" algn="l" defTabSz="844550" rtl="0">
            <a:lnSpc>
              <a:spcPct val="90000"/>
            </a:lnSpc>
            <a:spcBef>
              <a:spcPct val="0"/>
            </a:spcBef>
            <a:spcAft>
              <a:spcPct val="35000"/>
            </a:spcAft>
            <a:buNone/>
          </a:pPr>
          <a:r>
            <a:rPr lang="en-US" sz="1900" b="1" u="sng" kern="1200" dirty="0">
              <a:latin typeface="Calibri Light" panose="020F0302020204030204"/>
            </a:rPr>
            <a:t>Iteration2</a:t>
          </a:r>
          <a:endParaRPr lang="en-US" sz="1900" b="1" u="sng" kern="1200" dirty="0"/>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Improvised user engagement</a:t>
          </a:r>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Feedback incorporated from I1</a:t>
          </a:r>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Better user flow and easy to follow</a:t>
          </a:r>
        </a:p>
      </dsp:txBody>
      <dsp:txXfrm>
        <a:off x="2740576" y="1650330"/>
        <a:ext cx="2045061" cy="2045061"/>
      </dsp:txXfrm>
    </dsp:sp>
    <dsp:sp modelId="{1EF83C43-6138-4DDB-A691-63B6D44FFF71}">
      <dsp:nvSpPr>
        <dsp:cNvPr id="0" name=""/>
        <dsp:cNvSpPr/>
      </dsp:nvSpPr>
      <dsp:spPr>
        <a:xfrm>
          <a:off x="4630753" y="1226784"/>
          <a:ext cx="2892153" cy="28921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9165" tIns="24130" rIns="159165" bIns="24130" numCol="1" spcCol="1270" anchor="ctr" anchorCtr="1">
          <a:noAutofit/>
        </a:bodyPr>
        <a:lstStyle/>
        <a:p>
          <a:pPr marL="0" lvl="0" indent="0" algn="l" defTabSz="844550">
            <a:lnSpc>
              <a:spcPct val="90000"/>
            </a:lnSpc>
            <a:spcBef>
              <a:spcPct val="0"/>
            </a:spcBef>
            <a:spcAft>
              <a:spcPct val="35000"/>
            </a:spcAft>
            <a:buNone/>
          </a:pPr>
          <a:r>
            <a:rPr lang="en-US" sz="1900" b="1" u="sng" kern="1200" dirty="0">
              <a:latin typeface="Calibri Light" panose="020F0302020204030204"/>
            </a:rPr>
            <a:t>Iteration3</a:t>
          </a:r>
          <a:endParaRPr lang="en-US" sz="1900" b="1" u="sng" kern="1200" dirty="0"/>
        </a:p>
        <a:p>
          <a:pPr marL="114300" lvl="1" indent="-114300" algn="l" defTabSz="666750" rtl="0">
            <a:lnSpc>
              <a:spcPct val="90000"/>
            </a:lnSpc>
            <a:spcBef>
              <a:spcPct val="0"/>
            </a:spcBef>
            <a:spcAft>
              <a:spcPct val="15000"/>
            </a:spcAft>
            <a:buChar char="•"/>
          </a:pPr>
          <a:r>
            <a:rPr lang="en-US" sz="1500" kern="1200" dirty="0">
              <a:latin typeface="Calibri Light" panose="020F0302020204030204"/>
            </a:rPr>
            <a:t>Enhanced Functional and Intuitive prototype using sophisticated tools</a:t>
          </a:r>
        </a:p>
      </dsp:txBody>
      <dsp:txXfrm>
        <a:off x="5054299" y="1650330"/>
        <a:ext cx="2045061" cy="204506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E32BD-58B2-4537-AC25-6CAF52D0D6EF}" type="datetimeFigureOut">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D5583-9805-47FB-A27C-1312F2346DAD}" type="slidenum">
              <a:t>‹#›</a:t>
            </a:fld>
            <a:endParaRPr lang="en-US"/>
          </a:p>
        </p:txBody>
      </p:sp>
    </p:spTree>
    <p:extLst>
      <p:ext uri="{BB962C8B-B14F-4D97-AF65-F5344CB8AC3E}">
        <p14:creationId xmlns:p14="http://schemas.microsoft.com/office/powerpoint/2010/main" val="15734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Internet-enabled internet banking. Smartphones enabled mobile banking. Metaverse will enable virtual banking with a more personalized and immersive experience.</a:t>
            </a:r>
          </a:p>
        </p:txBody>
      </p:sp>
      <p:sp>
        <p:nvSpPr>
          <p:cNvPr id="4" name="Slide Number Placeholder 3"/>
          <p:cNvSpPr>
            <a:spLocks noGrp="1"/>
          </p:cNvSpPr>
          <p:nvPr>
            <p:ph type="sldNum" sz="quarter" idx="5"/>
          </p:nvPr>
        </p:nvSpPr>
        <p:spPr/>
        <p:txBody>
          <a:bodyPr/>
          <a:lstStyle/>
          <a:p>
            <a:fld id="{9AFD5583-9805-47FB-A27C-1312F2346DAD}" type="slidenum">
              <a:t>1</a:t>
            </a:fld>
            <a:endParaRPr lang="en-US"/>
          </a:p>
        </p:txBody>
      </p:sp>
    </p:spTree>
    <p:extLst>
      <p:ext uri="{BB962C8B-B14F-4D97-AF65-F5344CB8AC3E}">
        <p14:creationId xmlns:p14="http://schemas.microsoft.com/office/powerpoint/2010/main" val="22426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METABank</a:t>
            </a:r>
            <a:r>
              <a:rPr lang="en-US"/>
              <a:t> wants to align to changing market dynamics by engaging in immersive and personalized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D5583-9805-47FB-A27C-1312F2346DA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7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Personalization is NOT a problem in current journey, as its in-person / human touch</a:t>
            </a:r>
          </a:p>
        </p:txBody>
      </p:sp>
      <p:sp>
        <p:nvSpPr>
          <p:cNvPr id="4" name="Slide Number Placeholder 3"/>
          <p:cNvSpPr>
            <a:spLocks noGrp="1"/>
          </p:cNvSpPr>
          <p:nvPr>
            <p:ph type="sldNum" sz="quarter" idx="5"/>
          </p:nvPr>
        </p:nvSpPr>
        <p:spPr/>
        <p:txBody>
          <a:bodyPr/>
          <a:lstStyle/>
          <a:p>
            <a:fld id="{9AFD5583-9805-47FB-A27C-1312F2346DAD}" type="slidenum">
              <a:rPr lang="en-US"/>
              <a:t>5</a:t>
            </a:fld>
            <a:endParaRPr lang="en-US"/>
          </a:p>
        </p:txBody>
      </p:sp>
    </p:spTree>
    <p:extLst>
      <p:ext uri="{BB962C8B-B14F-4D97-AF65-F5344CB8AC3E}">
        <p14:creationId xmlns:p14="http://schemas.microsoft.com/office/powerpoint/2010/main" val="352082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75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939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2294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33" name="PlaceHolder 1"/>
          <p:cNvSpPr>
            <a:spLocks noGrp="1"/>
          </p:cNvSpPr>
          <p:nvPr>
            <p:ph type="title"/>
          </p:nvPr>
        </p:nvSpPr>
        <p:spPr>
          <a:xfrm>
            <a:off x="2593080" y="624240"/>
            <a:ext cx="8911440" cy="128052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34" name="PlaceHolder 2"/>
          <p:cNvSpPr>
            <a:spLocks noGrp="1"/>
          </p:cNvSpPr>
          <p:nvPr>
            <p:ph type="subTitle"/>
          </p:nvPr>
        </p:nvSpPr>
        <p:spPr>
          <a:xfrm>
            <a:off x="2589120" y="2133720"/>
            <a:ext cx="8915040" cy="3777120"/>
          </a:xfrm>
          <a:prstGeom prst="rect">
            <a:avLst/>
          </a:prstGeom>
        </p:spPr>
        <p:txBody>
          <a:bodyPr lIns="0" tIns="0" rIns="0" bIns="0" anchor="ctr">
            <a:noAutofit/>
          </a:bodyPr>
          <a:lstStyle/>
          <a:p>
            <a:pPr algn="ctr"/>
            <a:endParaRPr lang="en-IN" sz="3200" b="0" strike="noStrike" spc="-1">
              <a:latin typeface="Arial"/>
            </a:endParaRPr>
          </a:p>
        </p:txBody>
      </p:sp>
    </p:spTree>
    <p:extLst>
      <p:ext uri="{BB962C8B-B14F-4D97-AF65-F5344CB8AC3E}">
        <p14:creationId xmlns:p14="http://schemas.microsoft.com/office/powerpoint/2010/main" val="911694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9982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5923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314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398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87487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1041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237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1634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2412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287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10274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16444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33" name="PlaceHolder 1"/>
          <p:cNvSpPr>
            <a:spLocks noGrp="1"/>
          </p:cNvSpPr>
          <p:nvPr>
            <p:ph type="title"/>
          </p:nvPr>
        </p:nvSpPr>
        <p:spPr>
          <a:xfrm>
            <a:off x="2593080" y="624240"/>
            <a:ext cx="8911440" cy="128052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34" name="PlaceHolder 2"/>
          <p:cNvSpPr>
            <a:spLocks noGrp="1"/>
          </p:cNvSpPr>
          <p:nvPr>
            <p:ph type="subTitle"/>
          </p:nvPr>
        </p:nvSpPr>
        <p:spPr>
          <a:xfrm>
            <a:off x="2589120" y="2133720"/>
            <a:ext cx="8915040" cy="3777120"/>
          </a:xfrm>
          <a:prstGeom prst="rect">
            <a:avLst/>
          </a:prstGeom>
        </p:spPr>
        <p:txBody>
          <a:bodyPr lIns="0" tIns="0" rIns="0" bIns="0" anchor="ctr">
            <a:noAutofit/>
          </a:bodyPr>
          <a:lstStyle/>
          <a:p>
            <a:pPr algn="ctr"/>
            <a:endParaRPr lang="en-IN" sz="3200" b="0" strike="noStrike" spc="-1">
              <a:latin typeface="Arial"/>
            </a:endParaRPr>
          </a:p>
        </p:txBody>
      </p:sp>
    </p:spTree>
    <p:extLst>
      <p:ext uri="{BB962C8B-B14F-4D97-AF65-F5344CB8AC3E}">
        <p14:creationId xmlns:p14="http://schemas.microsoft.com/office/powerpoint/2010/main" val="62438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98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0142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7003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2143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277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5220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889214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475860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hyperlink" Target="https://marvelapp.com/prototype/j2cda84" TargetMode="External"/><Relationship Id="rId2" Type="http://schemas.openxmlformats.org/officeDocument/2006/relationships/hyperlink" Target="https://forms.office.com/r/7fXhYzUxE2" TargetMode="External"/><Relationship Id="rId1" Type="http://schemas.openxmlformats.org/officeDocument/2006/relationships/slideLayout" Target="../slideLayouts/slideLayout2.xml"/><Relationship Id="rId5" Type="http://schemas.openxmlformats.org/officeDocument/2006/relationships/hyperlink" Target="https://youtu.be/JGhRlzDL1sk" TargetMode="External"/><Relationship Id="rId4" Type="http://schemas.openxmlformats.org/officeDocument/2006/relationships/hyperlink" Target="https://tcscomprod-my.sharepoint.com/:v:/r/personal/1189626_tcs_com/Documents/Microsoft%20Teams%20Chat%20Files/MetaBank.mp4?csf=1&amp;web=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thebluediamondgallery.com/handwriting/a/agenda.html" TargetMode="External"/><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englishjoinsus.blogspot.com/2017/10/listenings-how-to-answer-phone-call.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glishjoinsus.blogspot.com/2017/10/listenings-how-to-answer-phone-call.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hefinancialbrand.com/news/gen-z-banking/top-gen-z-trends-impacting-banking-2022-127233/" TargetMode="External"/><Relationship Id="rId3" Type="http://schemas.openxmlformats.org/officeDocument/2006/relationships/hyperlink" Target="https://bankingblog.accenture.com/ultimate-guide-to-banking-in-the-metaverse" TargetMode="External"/><Relationship Id="rId7" Type="http://schemas.openxmlformats.org/officeDocument/2006/relationships/hyperlink" Target="https://www.thehindubusinessline.com/money-and-banking/union-bank-launches-metaverse-virtual-lounge-andopen-banking-sandbox-environment/article65616081.ece" TargetMode="External"/><Relationship Id="rId2" Type="http://schemas.openxmlformats.org/officeDocument/2006/relationships/hyperlink" Target="https://www.accenture.com/ch-en/insights/banking/global-banking-industry-outlook" TargetMode="External"/><Relationship Id="rId1" Type="http://schemas.openxmlformats.org/officeDocument/2006/relationships/slideLayout" Target="../slideLayouts/slideLayout2.xml"/><Relationship Id="rId6" Type="http://schemas.openxmlformats.org/officeDocument/2006/relationships/hyperlink" Target="https://news.yahoo.com/hsbc-moves-metaverse-133252754.html" TargetMode="External"/><Relationship Id="rId5" Type="http://schemas.openxmlformats.org/officeDocument/2006/relationships/hyperlink" Target="https://newsroom.bankofamerica.com/content/newsroom/press-releases/2021/10/bank-of-america-is-first-in-industry-to-launch-virtual-reality-t.html" TargetMode="External"/><Relationship Id="rId4" Type="http://schemas.openxmlformats.org/officeDocument/2006/relationships/hyperlink" Target="https://www.usatoday.com/story/money/2022/02/15/jp-morgan-bank-joins-metaverse/6803137001/" TargetMode="External"/><Relationship Id="rId9" Type="http://schemas.openxmlformats.org/officeDocument/2006/relationships/hyperlink" Target="https://www.ncr.com/blogs/banking/gen-z-consumers-financial-need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diagramLayout" Target="../diagrams/layout9.xml"/><Relationship Id="rId7" Type="http://schemas.openxmlformats.org/officeDocument/2006/relationships/image" Target="../media/image56.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30.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8.png"/><Relationship Id="rId16" Type="http://schemas.openxmlformats.org/officeDocument/2006/relationships/image" Target="../media/image70.svg"/><Relationship Id="rId1" Type="http://schemas.openxmlformats.org/officeDocument/2006/relationships/slideLayout" Target="../slideLayouts/slideLayout24.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31.svg"/><Relationship Id="rId9" Type="http://schemas.openxmlformats.org/officeDocument/2006/relationships/image" Target="../media/image63.png"/><Relationship Id="rId14" Type="http://schemas.openxmlformats.org/officeDocument/2006/relationships/image" Target="../media/image68.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hyperlink" Target="https://pixabay.com/en/finance-bank-money-business-586405/" TargetMode="External"/><Relationship Id="rId1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g"/><Relationship Id="rId17" Type="http://schemas.openxmlformats.org/officeDocument/2006/relationships/diagramColors" Target="../diagrams/colors4.xml"/><Relationship Id="rId2" Type="http://schemas.openxmlformats.org/officeDocument/2006/relationships/notesSlide" Target="../notesSlides/notesSlide3.xml"/><Relationship Id="rId16"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diagramLayout" Target="../diagrams/layout4.xml"/><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22.svg"/><Relationship Id="rId7" Type="http://schemas.openxmlformats.org/officeDocument/2006/relationships/hyperlink" Target="https://pixabay.com/en/finance-bank-money-business-586405/" TargetMode="External"/><Relationship Id="rId12"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diagramColors" Target="../diagrams/colors5.xml"/><Relationship Id="rId5" Type="http://schemas.openxmlformats.org/officeDocument/2006/relationships/hyperlink" Target="http://www.pixnio.com/people/female-women/girl-happy-photo-model-people-person-beautiful-crowd-dress" TargetMode="External"/><Relationship Id="rId10" Type="http://schemas.openxmlformats.org/officeDocument/2006/relationships/diagramQuickStyle" Target="../diagrams/quickStyle5.xml"/><Relationship Id="rId4" Type="http://schemas.openxmlformats.org/officeDocument/2006/relationships/image" Target="../media/image23.jpg"/><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diagramQuickStyle" Target="../diagrams/quickStyle6.xml"/><Relationship Id="rId3" Type="http://schemas.openxmlformats.org/officeDocument/2006/relationships/image" Target="../media/image18.svg"/><Relationship Id="rId7" Type="http://schemas.openxmlformats.org/officeDocument/2006/relationships/image" Target="../media/image14.svg"/><Relationship Id="rId12" Type="http://schemas.openxmlformats.org/officeDocument/2006/relationships/diagramLayout" Target="../diagrams/layout6.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diagramData" Target="../diagrams/data6.xml"/><Relationship Id="rId5" Type="http://schemas.openxmlformats.org/officeDocument/2006/relationships/image" Target="../media/image16.svg"/><Relationship Id="rId15" Type="http://schemas.microsoft.com/office/2007/relationships/diagramDrawing" Target="../diagrams/drawing6.xml"/><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hyperlink" Target="https://pixabay.com/en/finance-bank-money-business-586405/" TargetMode="External"/><Relationship Id="rId14"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22.svg"/><Relationship Id="rId7" Type="http://schemas.openxmlformats.org/officeDocument/2006/relationships/hyperlink" Target="https://pixabay.com/en/finance-bank-money-business-586405/" TargetMode="External"/><Relationship Id="rId12" Type="http://schemas.microsoft.com/office/2007/relationships/diagramDrawing" Target="../diagrams/drawing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diagramColors" Target="../diagrams/colors7.xml"/><Relationship Id="rId5" Type="http://schemas.openxmlformats.org/officeDocument/2006/relationships/hyperlink" Target="http://www.pixnio.com/people/female-women/girl-happy-photo-model-people-person-beautiful-crowd-dress" TargetMode="External"/><Relationship Id="rId10" Type="http://schemas.openxmlformats.org/officeDocument/2006/relationships/diagramQuickStyle" Target="../diagrams/quickStyle7.xml"/><Relationship Id="rId4" Type="http://schemas.openxmlformats.org/officeDocument/2006/relationships/image" Target="../media/image23.jpg"/><Relationship Id="rId9"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D17F7-6183-731B-FCBC-D82891AF6FEB}"/>
              </a:ext>
            </a:extLst>
          </p:cNvPr>
          <p:cNvSpPr>
            <a:spLocks noGrp="1"/>
          </p:cNvSpPr>
          <p:nvPr>
            <p:ph type="title"/>
          </p:nvPr>
        </p:nvSpPr>
        <p:spPr>
          <a:xfrm>
            <a:off x="535709" y="365125"/>
            <a:ext cx="6502400" cy="1814657"/>
          </a:xfrm>
          <a:solidFill>
            <a:srgbClr val="5EC292"/>
          </a:solidFill>
          <a:ln>
            <a:solidFill>
              <a:srgbClr val="DD9FD0"/>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r>
              <a:rPr lang="en-US" b="1" dirty="0">
                <a:solidFill>
                  <a:srgbClr val="FF0000"/>
                </a:solidFill>
                <a:latin typeface="+mj-lt"/>
                <a:ea typeface="+mj-ea"/>
                <a:cs typeface="+mj-cs"/>
              </a:rPr>
              <a:t>M</a:t>
            </a:r>
            <a:r>
              <a:rPr lang="en-US" b="1" dirty="0">
                <a:solidFill>
                  <a:srgbClr val="7030A0"/>
                </a:solidFill>
                <a:latin typeface="+mj-lt"/>
                <a:ea typeface="+mj-ea"/>
                <a:cs typeface="+mj-cs"/>
              </a:rPr>
              <a:t>E</a:t>
            </a:r>
            <a:r>
              <a:rPr lang="en-US" b="1" dirty="0">
                <a:solidFill>
                  <a:srgbClr val="DD9FD0"/>
                </a:solidFill>
                <a:latin typeface="+mj-lt"/>
                <a:ea typeface="+mj-ea"/>
                <a:cs typeface="+mj-cs"/>
              </a:rPr>
              <a:t>T</a:t>
            </a:r>
            <a:r>
              <a:rPr lang="en-US" b="1" dirty="0">
                <a:solidFill>
                  <a:schemeClr val="accent6">
                    <a:lumMod val="60000"/>
                    <a:lumOff val="40000"/>
                  </a:schemeClr>
                </a:solidFill>
                <a:latin typeface="+mj-lt"/>
                <a:ea typeface="+mj-ea"/>
                <a:cs typeface="+mj-cs"/>
              </a:rPr>
              <a:t>A</a:t>
            </a:r>
            <a:r>
              <a:rPr lang="en-US" b="1" dirty="0">
                <a:latin typeface="+mj-lt"/>
                <a:ea typeface="+mj-ea"/>
                <a:cs typeface="+mj-cs"/>
              </a:rPr>
              <a:t> BANK</a:t>
            </a:r>
            <a:br>
              <a:rPr lang="en-US" b="1" dirty="0">
                <a:latin typeface="+mj-lt"/>
                <a:ea typeface="+mj-ea"/>
                <a:cs typeface="+mj-cs"/>
              </a:rPr>
            </a:br>
            <a:r>
              <a:rPr lang="en-US" dirty="0">
                <a:latin typeface="+mj-lt"/>
                <a:ea typeface="+mj-ea"/>
                <a:cs typeface="+mj-cs"/>
              </a:rPr>
              <a:t>Banking In The Metaverse</a:t>
            </a:r>
          </a:p>
        </p:txBody>
      </p:sp>
      <p:graphicFrame>
        <p:nvGraphicFramePr>
          <p:cNvPr id="17" name="TextBox 3">
            <a:extLst>
              <a:ext uri="{FF2B5EF4-FFF2-40B4-BE49-F238E27FC236}">
                <a16:creationId xmlns:a16="http://schemas.microsoft.com/office/drawing/2014/main" id="{14BCB075-AFCE-5BCC-4ED4-87A6CEA70FBB}"/>
              </a:ext>
            </a:extLst>
          </p:cNvPr>
          <p:cNvGraphicFramePr/>
          <p:nvPr>
            <p:extLst>
              <p:ext uri="{D42A27DB-BD31-4B8C-83A1-F6EECF244321}">
                <p14:modId xmlns:p14="http://schemas.microsoft.com/office/powerpoint/2010/main" val="1176764497"/>
              </p:ext>
            </p:extLst>
          </p:nvPr>
        </p:nvGraphicFramePr>
        <p:xfrm>
          <a:off x="7269017" y="2685789"/>
          <a:ext cx="4118587" cy="3694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629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396B336-A79D-4605-A68C-F933A60ADF3B}"/>
              </a:ext>
            </a:extLst>
          </p:cNvPr>
          <p:cNvSpPr txBox="1"/>
          <p:nvPr/>
        </p:nvSpPr>
        <p:spPr>
          <a:xfrm>
            <a:off x="1139635" y="2546161"/>
            <a:ext cx="3200451" cy="298592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What innovation opportunities emerge when closing the gap between the ideal and current journeys?</a:t>
            </a:r>
          </a:p>
        </p:txBody>
      </p:sp>
      <p:sp>
        <p:nvSpPr>
          <p:cNvPr id="11" name="Content Placeholder 2">
            <a:extLst>
              <a:ext uri="{FF2B5EF4-FFF2-40B4-BE49-F238E27FC236}">
                <a16:creationId xmlns:a16="http://schemas.microsoft.com/office/drawing/2014/main" id="{0F18A337-75C7-4B1C-945E-1717DA4B0159}"/>
              </a:ext>
            </a:extLst>
          </p:cNvPr>
          <p:cNvSpPr txBox="1">
            <a:spLocks/>
          </p:cNvSpPr>
          <p:nvPr/>
        </p:nvSpPr>
        <p:spPr>
          <a:xfrm>
            <a:off x="4978707" y="328773"/>
            <a:ext cx="7213293" cy="60726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create financial literacy in the process of onboard?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Gen-Z is learning banking principles from social media influences either from TikTok, YouTube etc.,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Leverage the existing brand trust of METABANK bank which comes from the traditional banking experience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create a "Virtual Lounge" to setup the onboard process?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create a "Hyper-personalized Customer experience" by user centric profile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setup a personalized financial help using the immersive technology</a:t>
            </a:r>
          </a:p>
          <a:p>
            <a:pPr marL="9144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Create opportunity to offer credit monitoring services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make the onboard process more fun with some in-games and credits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Credits from the games can be converted into real $ value similar to the credit reward systems.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In-game opportunity to explain regulations and forms that needs signed.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create Smart contracts and introduce to NFT (non-fungible tokens)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How might we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create a bridge between Fiat currencies vs. Interact with digital currency or event stable coins ?</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90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CF2A63D0-4F9A-4B47-97A7-B0D2AAE1873C}"/>
              </a:ext>
            </a:extLst>
          </p:cNvPr>
          <p:cNvGraphicFramePr>
            <a:graphicFrameLocks noGrp="1"/>
          </p:cNvGraphicFramePr>
          <p:nvPr>
            <p:extLst>
              <p:ext uri="{D42A27DB-BD31-4B8C-83A1-F6EECF244321}">
                <p14:modId xmlns:p14="http://schemas.microsoft.com/office/powerpoint/2010/main" val="2126452635"/>
              </p:ext>
            </p:extLst>
          </p:nvPr>
        </p:nvGraphicFramePr>
        <p:xfrm>
          <a:off x="195208" y="535708"/>
          <a:ext cx="11802826" cy="6342962"/>
        </p:xfrm>
        <a:graphic>
          <a:graphicData uri="http://schemas.openxmlformats.org/drawingml/2006/table">
            <a:tbl>
              <a:tblPr/>
              <a:tblGrid>
                <a:gridCol w="2344571">
                  <a:extLst>
                    <a:ext uri="{9D8B030D-6E8A-4147-A177-3AD203B41FA5}">
                      <a16:colId xmlns:a16="http://schemas.microsoft.com/office/drawing/2014/main" val="77818735"/>
                    </a:ext>
                  </a:extLst>
                </a:gridCol>
                <a:gridCol w="2069023">
                  <a:extLst>
                    <a:ext uri="{9D8B030D-6E8A-4147-A177-3AD203B41FA5}">
                      <a16:colId xmlns:a16="http://schemas.microsoft.com/office/drawing/2014/main" val="44091768"/>
                    </a:ext>
                  </a:extLst>
                </a:gridCol>
                <a:gridCol w="1595585">
                  <a:extLst>
                    <a:ext uri="{9D8B030D-6E8A-4147-A177-3AD203B41FA5}">
                      <a16:colId xmlns:a16="http://schemas.microsoft.com/office/drawing/2014/main" val="98461938"/>
                    </a:ext>
                  </a:extLst>
                </a:gridCol>
                <a:gridCol w="1659923">
                  <a:extLst>
                    <a:ext uri="{9D8B030D-6E8A-4147-A177-3AD203B41FA5}">
                      <a16:colId xmlns:a16="http://schemas.microsoft.com/office/drawing/2014/main" val="893277634"/>
                    </a:ext>
                  </a:extLst>
                </a:gridCol>
                <a:gridCol w="2251834">
                  <a:extLst>
                    <a:ext uri="{9D8B030D-6E8A-4147-A177-3AD203B41FA5}">
                      <a16:colId xmlns:a16="http://schemas.microsoft.com/office/drawing/2014/main" val="2133079465"/>
                    </a:ext>
                  </a:extLst>
                </a:gridCol>
                <a:gridCol w="1881890">
                  <a:extLst>
                    <a:ext uri="{9D8B030D-6E8A-4147-A177-3AD203B41FA5}">
                      <a16:colId xmlns:a16="http://schemas.microsoft.com/office/drawing/2014/main" val="2682238213"/>
                    </a:ext>
                  </a:extLst>
                </a:gridCol>
              </a:tblGrid>
              <a:tr h="822313">
                <a:tc>
                  <a:txBody>
                    <a:bodyPr/>
                    <a:lstStyle/>
                    <a:p>
                      <a:pPr algn="l" fontAlgn="b"/>
                      <a:r>
                        <a:rPr lang="en-US" sz="1200" b="1" i="0" u="none" strike="noStrike" dirty="0">
                          <a:solidFill>
                            <a:schemeClr val="tx1"/>
                          </a:solidFill>
                          <a:effectLst/>
                          <a:latin typeface="Calibri" panose="020F0502020204030204" pitchFamily="34" charset="0"/>
                        </a:rPr>
                        <a:t>Opportunities to Customers</a:t>
                      </a:r>
                      <a:br>
                        <a:rPr lang="en-US" sz="1100" b="0" i="0" u="none" strike="noStrike" dirty="0">
                          <a:solidFill>
                            <a:schemeClr val="tx1"/>
                          </a:solidFill>
                          <a:effectLst/>
                          <a:latin typeface="Calibri" panose="020F0502020204030204" pitchFamily="34" charset="0"/>
                        </a:rPr>
                      </a:br>
                      <a:br>
                        <a:rPr lang="en-US" sz="1100" b="0" i="0" u="none" strike="noStrike" dirty="0">
                          <a:solidFill>
                            <a:schemeClr val="tx1"/>
                          </a:solidFill>
                          <a:effectLst/>
                          <a:latin typeface="Calibri" panose="020F0502020204030204" pitchFamily="34" charset="0"/>
                        </a:rPr>
                      </a:br>
                      <a:r>
                        <a:rPr lang="en-US" sz="1200" b="1" i="0" u="none" strike="noStrike" dirty="0">
                          <a:solidFill>
                            <a:schemeClr val="tx1"/>
                          </a:solidFill>
                          <a:effectLst/>
                          <a:latin typeface="Calibri" panose="020F0502020204030204" pitchFamily="34" charset="0"/>
                        </a:rPr>
                        <a:t>Features/ Personas/People/ Company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r>
                        <a:rPr lang="en-US" sz="1600" b="1" i="0" u="none" strike="noStrike" dirty="0">
                          <a:solidFill>
                            <a:schemeClr val="tx1"/>
                          </a:solidFill>
                          <a:effectLst/>
                          <a:latin typeface="Calibri" panose="020F0502020204030204" pitchFamily="34" charset="0"/>
                        </a:rPr>
                        <a:t>Earnings</a:t>
                      </a:r>
                      <a:endParaRPr lang="en-US" sz="1100" b="1" i="0" u="none" strike="noStrike" dirty="0">
                        <a:solidFill>
                          <a:schemeClr val="tx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600" b="1" i="0" u="none" strike="noStrike" dirty="0">
                          <a:solidFill>
                            <a:schemeClr val="tx1"/>
                          </a:solidFill>
                          <a:effectLst/>
                          <a:latin typeface="Calibri"/>
                        </a:rPr>
                        <a:t>Financial Literacy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600" b="1" i="0" u="none" strike="noStrike" dirty="0">
                          <a:solidFill>
                            <a:schemeClr val="tx1"/>
                          </a:solidFill>
                          <a:effectLst/>
                          <a:latin typeface="Calibri"/>
                        </a:rPr>
                        <a:t>Social​ Interaction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600" b="1" i="0" u="none" strike="noStrike" dirty="0">
                          <a:solidFill>
                            <a:schemeClr val="tx1"/>
                          </a:solidFill>
                          <a:effectLst/>
                          <a:latin typeface="Calibri"/>
                        </a:rPr>
                        <a:t>Investment​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600" b="1" i="0" u="none" strike="noStrike" dirty="0">
                          <a:solidFill>
                            <a:schemeClr val="tx1"/>
                          </a:solidFill>
                          <a:effectLst/>
                          <a:latin typeface="Calibri"/>
                        </a:rPr>
                        <a:t>Banking Services (such as onboard)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13437085"/>
                  </a:ext>
                </a:extLst>
              </a:tr>
              <a:tr h="165205">
                <a:tc>
                  <a:txBody>
                    <a:bodyPr/>
                    <a:lstStyle/>
                    <a:p>
                      <a:pPr algn="ctr" fontAlgn="ctr"/>
                      <a:r>
                        <a:rPr lang="en-US" sz="1200" b="1" i="0" u="none" strike="noStrike" dirty="0">
                          <a:solidFill>
                            <a:schemeClr val="tx1"/>
                          </a:solidFill>
                          <a:effectLst/>
                          <a:latin typeface="Calibri"/>
                        </a:rPr>
                        <a:t>Features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5">
                  <a:txBody>
                    <a:bodyPr/>
                    <a:lstStyle/>
                    <a:p>
                      <a:pPr algn="l" fontAlgn="b"/>
                      <a:endParaRPr lang="en-US" sz="1100" b="0" i="0" u="none" strike="noStrike">
                        <a:solidFill>
                          <a:schemeClr val="tx1"/>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537365"/>
                  </a:ext>
                </a:extLst>
              </a:tr>
              <a:tr h="826027">
                <a:tc>
                  <a:txBody>
                    <a:bodyPr/>
                    <a:lstStyle/>
                    <a:p>
                      <a:pPr algn="l" fontAlgn="ctr"/>
                      <a:r>
                        <a:rPr lang="en-US" sz="1600" b="1" i="0" u="none" strike="noStrike" kern="1200" dirty="0">
                          <a:solidFill>
                            <a:schemeClr val="tx1"/>
                          </a:solidFill>
                          <a:effectLst/>
                          <a:latin typeface="Calibri"/>
                          <a:ea typeface="+mn-ea"/>
                          <a:cs typeface="+mn-cs"/>
                        </a:rPr>
                        <a:t>Games</a:t>
                      </a:r>
                      <a:r>
                        <a:rPr lang="en-US" sz="1100" b="1" i="0" u="none" strike="noStrike" kern="1200" dirty="0">
                          <a:solidFill>
                            <a:schemeClr val="tx1"/>
                          </a:solidFill>
                          <a:effectLst/>
                          <a:latin typeface="Calibri"/>
                          <a:ea typeface="+mn-ea"/>
                          <a:cs typeface="+mn-cs"/>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100" b="1" i="0" u="none" strike="noStrike" dirty="0">
                          <a:solidFill>
                            <a:schemeClr val="tx1"/>
                          </a:solidFill>
                          <a:effectLst/>
                          <a:latin typeface="Calibri"/>
                        </a:rPr>
                        <a:t>Play to Earn Credits/ Cryptocurrency. </a:t>
                      </a:r>
                      <a:br>
                        <a:rPr lang="en-US" sz="1100" b="1" i="0" u="none" strike="noStrike" dirty="0">
                          <a:solidFill>
                            <a:srgbClr val="000000"/>
                          </a:solidFill>
                          <a:effectLst/>
                          <a:latin typeface="Calibri"/>
                        </a:rPr>
                      </a:br>
                      <a:r>
                        <a:rPr lang="en-US" sz="1100" b="1" i="0" u="none" strike="noStrike" dirty="0">
                          <a:solidFill>
                            <a:schemeClr val="tx1"/>
                          </a:solidFill>
                          <a:effectLst/>
                          <a:latin typeface="Calibri"/>
                        </a:rPr>
                        <a:t>Credits converts to real Cash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l" fontAlgn="ctr"/>
                      <a:r>
                        <a:rPr lang="en-US" sz="1100" b="0" i="0" u="none" strike="noStrike" dirty="0">
                          <a:solidFill>
                            <a:schemeClr val="tx1"/>
                          </a:solidFill>
                          <a:effectLst/>
                          <a:latin typeface="Calibri"/>
                        </a:rPr>
                        <a:t>Redirect users to interesting educational videos whenever they get choices incorrectly during the game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Chat or play games with other users in the Lounge (Socialize)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Play games to get more insights on investments (markets, bonds etc.,)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Capability to bring Avatar from other Metaverse – from a favorite cartoon/game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18468915"/>
                  </a:ext>
                </a:extLst>
              </a:tr>
              <a:tr h="1644627">
                <a:tc>
                  <a:txBody>
                    <a:bodyPr/>
                    <a:lstStyle/>
                    <a:p>
                      <a:pPr marL="0" algn="l" defTabSz="914400" rtl="0" eaLnBrk="1" fontAlgn="ctr" latinLnBrk="0" hangingPunct="1"/>
                      <a:r>
                        <a:rPr lang="en-US" sz="1600" b="1" i="0" u="none" strike="noStrike" kern="1200" dirty="0">
                          <a:solidFill>
                            <a:schemeClr val="tx1"/>
                          </a:solidFill>
                          <a:effectLst/>
                          <a:latin typeface="Calibri" panose="020F0502020204030204" pitchFamily="34" charset="0"/>
                          <a:ea typeface="+mn-ea"/>
                          <a:cs typeface="+mn-cs"/>
                        </a:rPr>
                        <a:t>Technology​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100" b="0" i="0" u="none" strike="noStrike" dirty="0">
                          <a:solidFill>
                            <a:schemeClr val="tx1"/>
                          </a:solidFill>
                          <a:effectLst/>
                          <a:latin typeface="Calibri"/>
                        </a:rPr>
                        <a:t>1) Mining for cryptocurrencies</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2) Authenticate blockchain transactions </a:t>
                      </a:r>
                      <a:endParaRPr lang="en-US" sz="1100" b="0" i="0" u="none" strike="noStrike">
                        <a:solidFill>
                          <a:schemeClr val="tx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Direct interaction with Teller/Banker. Avatars!  </a:t>
                      </a:r>
                      <a:endParaRPr lang="en-US" sz="1100" b="0" i="0" u="none" strike="noStrike">
                        <a:solidFill>
                          <a:schemeClr val="tx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Merge the interaction with Twitter etc.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1) Meta-mortgage Program. Purchase property in Metaverse using your METABANK</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2) Immersive experience of the Investments w.r.t Market up and Down – Customer would be able to feel and experience how his investments would behave on the Market changes by varying financial parameters​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28600" indent="-228600" algn="l" fontAlgn="ctr">
                        <a:buAutoNum type="arabicParenR"/>
                      </a:pPr>
                      <a:r>
                        <a:rPr lang="en-US" sz="1100" b="0" i="0" u="none" strike="noStrike" dirty="0">
                          <a:solidFill>
                            <a:schemeClr val="tx1"/>
                          </a:solidFill>
                          <a:effectLst/>
                          <a:latin typeface="Calibri"/>
                        </a:rPr>
                        <a:t>OnDemand Gadgets</a:t>
                      </a:r>
                      <a:endParaRPr lang="en-US" sz="1100" b="1" i="0" u="none" strike="noStrike" dirty="0">
                        <a:solidFill>
                          <a:schemeClr val="tx1"/>
                        </a:solidFill>
                        <a:effectLst/>
                        <a:latin typeface="Calibri" panose="020F0502020204030204" pitchFamily="34" charset="0"/>
                      </a:endParaRPr>
                    </a:p>
                    <a:p>
                      <a:pPr marL="0" indent="0" algn="l" fontAlgn="ctr">
                        <a:buNone/>
                      </a:pPr>
                      <a:r>
                        <a:rPr lang="en-US" sz="1100" b="1" i="0" u="none" strike="noStrike" kern="1200" dirty="0">
                          <a:solidFill>
                            <a:schemeClr val="tx1"/>
                          </a:solidFill>
                          <a:effectLst/>
                          <a:latin typeface="Calibri"/>
                          <a:ea typeface="+mn-ea"/>
                          <a:cs typeface="+mn-cs"/>
                        </a:rPr>
                        <a:t>2) Conversations Authentication/ Authorization/application and service process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98177932"/>
                  </a:ext>
                </a:extLst>
              </a:tr>
              <a:tr h="165205">
                <a:tc>
                  <a:txBody>
                    <a:bodyPr/>
                    <a:lstStyle/>
                    <a:p>
                      <a:pPr algn="ctr" fontAlgn="ctr"/>
                      <a:r>
                        <a:rPr lang="en-US" sz="1200" b="1" i="0" u="none" strike="noStrike" dirty="0">
                          <a:solidFill>
                            <a:schemeClr val="tx1"/>
                          </a:solidFill>
                          <a:effectLst/>
                          <a:latin typeface="Calibri"/>
                        </a:rPr>
                        <a:t>Company/ Institutions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5">
                  <a:txBody>
                    <a:bodyPr/>
                    <a:lstStyle/>
                    <a:p>
                      <a:pPr algn="l" fontAlgn="b"/>
                      <a:endParaRPr lang="en-US" sz="1100" b="0" i="0" u="none" strike="noStrike">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423658"/>
                  </a:ext>
                </a:extLst>
              </a:tr>
              <a:tr h="1315702">
                <a:tc>
                  <a:txBody>
                    <a:bodyPr/>
                    <a:lstStyle/>
                    <a:p>
                      <a:pPr marL="0" algn="l" defTabSz="914400" rtl="0" eaLnBrk="1" fontAlgn="ctr" latinLnBrk="0" hangingPunct="1"/>
                      <a:r>
                        <a:rPr lang="en-US" sz="1600" b="1" i="0" u="none" strike="noStrike" kern="1200" dirty="0">
                          <a:solidFill>
                            <a:schemeClr val="tx1"/>
                          </a:solidFill>
                          <a:effectLst/>
                          <a:latin typeface="Calibri"/>
                          <a:ea typeface="+mn-ea"/>
                          <a:cs typeface="+mn-cs"/>
                        </a:rPr>
                        <a:t>Branding/ Marketing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ctr"/>
                      <a:r>
                        <a:rPr lang="en-US" sz="1100" b="1" i="0" u="none" strike="noStrike" dirty="0">
                          <a:solidFill>
                            <a:schemeClr val="tx1"/>
                          </a:solidFill>
                          <a:effectLst/>
                          <a:latin typeface="Calibri" panose="020F0502020204030204" pitchFamily="34" charset="0"/>
                        </a:rPr>
                        <a:t>1) Hash tagging bank customers to invite for raffle draw/ Feedback based credit</a:t>
                      </a:r>
                      <a:br>
                        <a:rPr lang="en-US" sz="1100" b="1" i="0" u="none" strike="noStrike" dirty="0">
                          <a:solidFill>
                            <a:schemeClr val="tx1"/>
                          </a:solidFill>
                          <a:effectLst/>
                          <a:latin typeface="Calibri" panose="020F0502020204030204" pitchFamily="34" charset="0"/>
                        </a:rPr>
                      </a:br>
                      <a:r>
                        <a:rPr lang="en-US" sz="1100" b="1" i="0" u="none" strike="noStrike" dirty="0">
                          <a:solidFill>
                            <a:schemeClr val="tx1"/>
                          </a:solidFill>
                          <a:effectLst/>
                          <a:latin typeface="Calibri" panose="020F0502020204030204" pitchFamily="34" charset="0"/>
                        </a:rPr>
                        <a:t>2) Cashback for products (oculus/other devices)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l" fontAlgn="ctr"/>
                      <a:endParaRPr lang="en-US" sz="1100" b="0" i="0" u="none" strike="noStrike" dirty="0">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1) Social Media presence for METABANK.</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2) Customer outreach in Metaverse</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3) Reinforce with on-site promotions &amp; imagery via VR kiosks in bank branches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1) Extend collaborative events such as Quarterly Results/Investors. Q&amp;A backed up by same Financial expertise bank has today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1) Completing the application process in </a:t>
                      </a:r>
                      <a:r>
                        <a:rPr lang="en-US" sz="1100" b="0" i="0" u="none" strike="noStrike" dirty="0" err="1">
                          <a:solidFill>
                            <a:schemeClr val="tx1"/>
                          </a:solidFill>
                          <a:effectLst/>
                          <a:latin typeface="Calibri"/>
                        </a:rPr>
                        <a:t>Metabank</a:t>
                      </a:r>
                      <a:r>
                        <a:rPr lang="en-US" sz="1100" b="0" i="0" u="none" strike="noStrike" dirty="0">
                          <a:solidFill>
                            <a:schemeClr val="tx1"/>
                          </a:solidFill>
                          <a:effectLst/>
                          <a:latin typeface="Calibri"/>
                        </a:rPr>
                        <a:t> you will receive a Virtual wallet, a credit/debit card as an NFT.​</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2) Gradually move customer service to Metaverse​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0704782"/>
                  </a:ext>
                </a:extLst>
              </a:tr>
              <a:tr h="660822">
                <a:tc>
                  <a:txBody>
                    <a:bodyPr/>
                    <a:lstStyle/>
                    <a:p>
                      <a:pPr marL="0" algn="l" defTabSz="914400" rtl="0" eaLnBrk="1" fontAlgn="ctr" latinLnBrk="0" hangingPunct="1"/>
                      <a:r>
                        <a:rPr lang="en-US" sz="1600" b="1" i="0" u="none" strike="noStrike" kern="1200" dirty="0">
                          <a:solidFill>
                            <a:schemeClr val="tx1"/>
                          </a:solidFill>
                          <a:effectLst/>
                          <a:latin typeface="Calibri"/>
                          <a:ea typeface="+mn-ea"/>
                          <a:cs typeface="+mn-cs"/>
                        </a:rPr>
                        <a:t>School/ Employment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1100" b="0" i="0" u="none" strike="noStrike" dirty="0">
                          <a:solidFill>
                            <a:schemeClr val="tx1"/>
                          </a:solidFill>
                          <a:effectLst/>
                          <a:latin typeface="Calibri"/>
                        </a:rPr>
                        <a:t>What if customers can earn while banking? </a:t>
                      </a:r>
                      <a:br>
                        <a:rPr lang="en-US" sz="1100" b="0" i="0" u="none" strike="noStrike" dirty="0">
                          <a:solidFill>
                            <a:srgbClr val="000000"/>
                          </a:solidFill>
                          <a:effectLst/>
                          <a:latin typeface="Calibri"/>
                        </a:rPr>
                      </a:br>
                      <a:r>
                        <a:rPr lang="en-US" sz="1100" b="0" i="0" u="none" strike="noStrike" dirty="0">
                          <a:solidFill>
                            <a:schemeClr val="tx1"/>
                          </a:solidFill>
                          <a:effectLst/>
                          <a:latin typeface="Calibri"/>
                        </a:rPr>
                        <a:t>Beyond credits from the bank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1" i="0" u="none" strike="noStrike" dirty="0">
                          <a:solidFill>
                            <a:schemeClr val="tx1"/>
                          </a:solidFill>
                          <a:effectLst/>
                          <a:latin typeface="Calibri"/>
                        </a:rPr>
                        <a:t>1) Meta-education courses for High School</a:t>
                      </a:r>
                      <a:br>
                        <a:rPr lang="en-US" sz="1100" b="1" i="0" u="none" strike="noStrike" dirty="0">
                          <a:solidFill>
                            <a:srgbClr val="000000"/>
                          </a:solidFill>
                          <a:effectLst/>
                          <a:latin typeface="Calibri"/>
                        </a:rPr>
                      </a:br>
                      <a:r>
                        <a:rPr lang="en-US" sz="1100" b="1" i="0" u="none" strike="noStrike" dirty="0">
                          <a:solidFill>
                            <a:schemeClr val="tx1"/>
                          </a:solidFill>
                          <a:effectLst/>
                          <a:latin typeface="Calibri"/>
                        </a:rPr>
                        <a:t>2) L&amp;D for current and future employee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l" fontAlgn="ctr"/>
                      <a:r>
                        <a:rPr lang="en-US" sz="1100" b="0" i="0" u="none" strike="noStrike" dirty="0">
                          <a:solidFill>
                            <a:schemeClr val="tx1"/>
                          </a:solidFill>
                          <a:effectLst/>
                          <a:latin typeface="Calibri"/>
                        </a:rPr>
                        <a:t>Meet-ups and seminars in </a:t>
                      </a:r>
                      <a:r>
                        <a:rPr lang="en-US" sz="1100" b="0" i="0" u="none" strike="noStrike" dirty="0" err="1">
                          <a:solidFill>
                            <a:schemeClr val="tx1"/>
                          </a:solidFill>
                          <a:effectLst/>
                          <a:latin typeface="Calibri"/>
                        </a:rPr>
                        <a:t>Metalounge</a:t>
                      </a:r>
                      <a:endParaRPr lang="en-US" sz="1100" b="0" i="0" u="none" strike="noStrike" dirty="0">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endParaRPr lang="en-US" sz="1100" b="0" i="0" u="none" strike="noStrike">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a:rPr>
                        <a:t>Customers can read into Premium Virtual Magazines, Documentaries, videos.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062981972"/>
                  </a:ext>
                </a:extLst>
              </a:tr>
              <a:tr h="165205">
                <a:tc>
                  <a:txBody>
                    <a:bodyPr/>
                    <a:lstStyle/>
                    <a:p>
                      <a:pPr algn="ctr" fontAlgn="ctr"/>
                      <a:r>
                        <a:rPr lang="en-US" sz="1200" b="1" i="0" u="none" strike="noStrike" dirty="0">
                          <a:solidFill>
                            <a:schemeClr val="tx1"/>
                          </a:solidFill>
                          <a:effectLst/>
                          <a:latin typeface="Calibri"/>
                        </a:rPr>
                        <a:t>People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5">
                  <a:txBody>
                    <a:bodyPr/>
                    <a:lstStyle/>
                    <a:p>
                      <a:pPr algn="l" fontAlgn="b"/>
                      <a:endParaRPr lang="en-US" sz="1100" b="0" i="0" u="none" strike="noStrike" dirty="0">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9472044"/>
                  </a:ext>
                </a:extLst>
              </a:tr>
              <a:tr h="495616">
                <a:tc>
                  <a:txBody>
                    <a:bodyPr/>
                    <a:lstStyle/>
                    <a:p>
                      <a:pPr algn="l" fontAlgn="ctr"/>
                      <a:r>
                        <a:rPr lang="en-US" sz="1600" b="1" i="0" u="none" strike="noStrike" kern="1200" dirty="0">
                          <a:solidFill>
                            <a:schemeClr val="tx1"/>
                          </a:solidFill>
                          <a:effectLst/>
                          <a:latin typeface="Calibri" panose="020F0502020204030204" pitchFamily="34" charset="0"/>
                          <a:ea typeface="+mn-ea"/>
                          <a:cs typeface="+mn-cs"/>
                        </a:rPr>
                        <a:t> Beast /Joe Rogan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endParaRPr lang="en-US" sz="1100" b="0" i="0" u="none" strike="noStrike" dirty="0">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100" b="0" i="0" u="none" strike="noStrike" dirty="0">
                          <a:solidFill>
                            <a:schemeClr val="tx1"/>
                          </a:solidFill>
                          <a:effectLst/>
                          <a:latin typeface="Calibri"/>
                        </a:rPr>
                        <a:t>Create Interesting Content for customers and educate users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100" b="0" i="0" u="none" strike="noStrike" dirty="0">
                          <a:solidFill>
                            <a:schemeClr val="tx1"/>
                          </a:solidFill>
                          <a:effectLst/>
                          <a:latin typeface="Calibri"/>
                        </a:rPr>
                        <a:t>Avatars to answer questions around forms/ documents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endParaRPr lang="en-US" sz="1100" b="0" i="0" u="none" strike="noStrike" dirty="0">
                        <a:solidFill>
                          <a:schemeClr val="tx1"/>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n-US" sz="1100" b="0" i="0" u="none" strike="noStrike" dirty="0">
                          <a:solidFill>
                            <a:schemeClr val="tx1"/>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43255620"/>
                  </a:ext>
                </a:extLst>
              </a:tr>
            </a:tbl>
          </a:graphicData>
        </a:graphic>
      </p:graphicFrame>
      <p:sp>
        <p:nvSpPr>
          <p:cNvPr id="16" name="Arrow: Right 15">
            <a:extLst>
              <a:ext uri="{FF2B5EF4-FFF2-40B4-BE49-F238E27FC236}">
                <a16:creationId xmlns:a16="http://schemas.microsoft.com/office/drawing/2014/main" id="{2ED18758-F882-4E49-B649-1D61258B8D5C}"/>
              </a:ext>
            </a:extLst>
          </p:cNvPr>
          <p:cNvSpPr/>
          <p:nvPr/>
        </p:nvSpPr>
        <p:spPr>
          <a:xfrm>
            <a:off x="2109974" y="569756"/>
            <a:ext cx="211402" cy="353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17" name="Arrow: Down 16">
            <a:extLst>
              <a:ext uri="{FF2B5EF4-FFF2-40B4-BE49-F238E27FC236}">
                <a16:creationId xmlns:a16="http://schemas.microsoft.com/office/drawing/2014/main" id="{A140E56C-4250-4FC7-ADBD-2FE0BD2E9403}"/>
              </a:ext>
            </a:extLst>
          </p:cNvPr>
          <p:cNvSpPr/>
          <p:nvPr/>
        </p:nvSpPr>
        <p:spPr>
          <a:xfrm>
            <a:off x="1972560" y="1108331"/>
            <a:ext cx="451602" cy="1703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pic>
        <p:nvPicPr>
          <p:cNvPr id="8" name="Graphic 7" descr="Game controller with solid fill">
            <a:extLst>
              <a:ext uri="{FF2B5EF4-FFF2-40B4-BE49-F238E27FC236}">
                <a16:creationId xmlns:a16="http://schemas.microsoft.com/office/drawing/2014/main" id="{D2B043A8-0FC2-4EC8-A5BC-B253527869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213" y="1469287"/>
            <a:ext cx="827025" cy="807154"/>
          </a:xfrm>
          <a:prstGeom prst="rect">
            <a:avLst/>
          </a:prstGeom>
        </p:spPr>
      </p:pic>
      <p:pic>
        <p:nvPicPr>
          <p:cNvPr id="10" name="Graphic 9" descr="Online meeting with solid fill">
            <a:extLst>
              <a:ext uri="{FF2B5EF4-FFF2-40B4-BE49-F238E27FC236}">
                <a16:creationId xmlns:a16="http://schemas.microsoft.com/office/drawing/2014/main" id="{0EB3F7D5-EE51-44F0-B5A3-5CA2430414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8893" y="2678387"/>
            <a:ext cx="827025" cy="807154"/>
          </a:xfrm>
          <a:prstGeom prst="rect">
            <a:avLst/>
          </a:prstGeom>
        </p:spPr>
      </p:pic>
      <p:pic>
        <p:nvPicPr>
          <p:cNvPr id="12" name="Graphic 11" descr="Marketing with solid fill">
            <a:extLst>
              <a:ext uri="{FF2B5EF4-FFF2-40B4-BE49-F238E27FC236}">
                <a16:creationId xmlns:a16="http://schemas.microsoft.com/office/drawing/2014/main" id="{FA54327B-517E-4EF3-8C29-88BA381A97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46423" y="4200635"/>
            <a:ext cx="766049" cy="747643"/>
          </a:xfrm>
          <a:prstGeom prst="rect">
            <a:avLst/>
          </a:prstGeom>
        </p:spPr>
      </p:pic>
      <p:pic>
        <p:nvPicPr>
          <p:cNvPr id="20" name="Graphic 19" descr="Male profile with solid fill">
            <a:extLst>
              <a:ext uri="{FF2B5EF4-FFF2-40B4-BE49-F238E27FC236}">
                <a16:creationId xmlns:a16="http://schemas.microsoft.com/office/drawing/2014/main" id="{55058AF3-9058-4714-AFD3-F3EB595E5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74130" y="6265984"/>
            <a:ext cx="599861" cy="585448"/>
          </a:xfrm>
          <a:prstGeom prst="rect">
            <a:avLst/>
          </a:prstGeom>
        </p:spPr>
      </p:pic>
      <p:pic>
        <p:nvPicPr>
          <p:cNvPr id="14" name="Graphic 13" descr="Graduation cap with solid fill">
            <a:extLst>
              <a:ext uri="{FF2B5EF4-FFF2-40B4-BE49-F238E27FC236}">
                <a16:creationId xmlns:a16="http://schemas.microsoft.com/office/drawing/2014/main" id="{5318CFBF-D09F-4C53-A75F-13D60F5D55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8817" y="5340274"/>
            <a:ext cx="766049" cy="747643"/>
          </a:xfrm>
          <a:prstGeom prst="rect">
            <a:avLst/>
          </a:prstGeom>
        </p:spPr>
      </p:pic>
      <p:sp>
        <p:nvSpPr>
          <p:cNvPr id="11" name="Title 1">
            <a:extLst>
              <a:ext uri="{FF2B5EF4-FFF2-40B4-BE49-F238E27FC236}">
                <a16:creationId xmlns:a16="http://schemas.microsoft.com/office/drawing/2014/main" id="{7E5E0CDA-C6FE-4E8F-9F88-5FAC5221C7DD}"/>
              </a:ext>
            </a:extLst>
          </p:cNvPr>
          <p:cNvSpPr txBox="1">
            <a:spLocks/>
          </p:cNvSpPr>
          <p:nvPr/>
        </p:nvSpPr>
        <p:spPr>
          <a:xfrm>
            <a:off x="195208" y="75741"/>
            <a:ext cx="11802826" cy="432730"/>
          </a:xfrm>
          <a:prstGeom prst="rect">
            <a:avLst/>
          </a:prstGeom>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dirty="0">
                <a:ln w="0"/>
                <a:solidFill>
                  <a:schemeClr val="tx1"/>
                </a:solidFill>
                <a:effectLst>
                  <a:outerShdw blurRad="38100" dist="19050" dir="2700000" algn="tl" rotWithShape="0">
                    <a:schemeClr val="dk1">
                      <a:alpha val="40000"/>
                    </a:schemeClr>
                  </a:outerShdw>
                </a:effectLst>
                <a:latin typeface="Calibri"/>
                <a:cs typeface="Calibri Light"/>
              </a:rPr>
              <a:t>Creative Remix!</a:t>
            </a:r>
            <a:endParaRPr lang="en-US" b="1">
              <a:ln w="0"/>
              <a:solidFill>
                <a:schemeClr val="tx1"/>
              </a:solidFill>
              <a:effectLst>
                <a:outerShdw blurRad="38100" dist="19050" dir="2700000" algn="tl" rotWithShape="0">
                  <a:prstClr val="black">
                    <a:alpha val="40000"/>
                  </a:prstClr>
                </a:outerShdw>
              </a:effectLst>
              <a:cs typeface="Calibri"/>
            </a:endParaRPr>
          </a:p>
        </p:txBody>
      </p:sp>
    </p:spTree>
    <p:extLst>
      <p:ext uri="{BB962C8B-B14F-4D97-AF65-F5344CB8AC3E}">
        <p14:creationId xmlns:p14="http://schemas.microsoft.com/office/powerpoint/2010/main" val="422073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descr="Rating 1 Star with solid fill">
            <a:extLst>
              <a:ext uri="{FF2B5EF4-FFF2-40B4-BE49-F238E27FC236}">
                <a16:creationId xmlns:a16="http://schemas.microsoft.com/office/drawing/2014/main" id="{59B4B961-3ECC-3F5D-CC94-70FC3B0877AE}"/>
              </a:ext>
            </a:extLst>
          </p:cNvPr>
          <p:cNvGraphicFramePr>
            <a:graphicFrameLocks noGrp="1"/>
          </p:cNvGraphicFramePr>
          <p:nvPr>
            <p:extLst>
              <p:ext uri="{D42A27DB-BD31-4B8C-83A1-F6EECF244321}">
                <p14:modId xmlns:p14="http://schemas.microsoft.com/office/powerpoint/2010/main" val="3804445465"/>
              </p:ext>
            </p:extLst>
          </p:nvPr>
        </p:nvGraphicFramePr>
        <p:xfrm>
          <a:off x="646546" y="638250"/>
          <a:ext cx="11205482" cy="5986162"/>
        </p:xfrm>
        <a:graphic>
          <a:graphicData uri="http://schemas.openxmlformats.org/drawingml/2006/table">
            <a:tbl>
              <a:tblPr firstRow="1" bandRow="1">
                <a:tableStyleId>{5C22544A-7EE6-4342-B048-85BDC9FD1C3A}</a:tableStyleId>
              </a:tblPr>
              <a:tblGrid>
                <a:gridCol w="4879807">
                  <a:extLst>
                    <a:ext uri="{9D8B030D-6E8A-4147-A177-3AD203B41FA5}">
                      <a16:colId xmlns:a16="http://schemas.microsoft.com/office/drawing/2014/main" val="871361584"/>
                    </a:ext>
                  </a:extLst>
                </a:gridCol>
                <a:gridCol w="1265135">
                  <a:extLst>
                    <a:ext uri="{9D8B030D-6E8A-4147-A177-3AD203B41FA5}">
                      <a16:colId xmlns:a16="http://schemas.microsoft.com/office/drawing/2014/main" val="2584571193"/>
                    </a:ext>
                  </a:extLst>
                </a:gridCol>
                <a:gridCol w="1265135">
                  <a:extLst>
                    <a:ext uri="{9D8B030D-6E8A-4147-A177-3AD203B41FA5}">
                      <a16:colId xmlns:a16="http://schemas.microsoft.com/office/drawing/2014/main" val="1297326442"/>
                    </a:ext>
                  </a:extLst>
                </a:gridCol>
                <a:gridCol w="1265135">
                  <a:extLst>
                    <a:ext uri="{9D8B030D-6E8A-4147-A177-3AD203B41FA5}">
                      <a16:colId xmlns:a16="http://schemas.microsoft.com/office/drawing/2014/main" val="649387001"/>
                    </a:ext>
                  </a:extLst>
                </a:gridCol>
                <a:gridCol w="1265135">
                  <a:extLst>
                    <a:ext uri="{9D8B030D-6E8A-4147-A177-3AD203B41FA5}">
                      <a16:colId xmlns:a16="http://schemas.microsoft.com/office/drawing/2014/main" val="2862328389"/>
                    </a:ext>
                  </a:extLst>
                </a:gridCol>
                <a:gridCol w="1265135">
                  <a:extLst>
                    <a:ext uri="{9D8B030D-6E8A-4147-A177-3AD203B41FA5}">
                      <a16:colId xmlns:a16="http://schemas.microsoft.com/office/drawing/2014/main" val="487527496"/>
                    </a:ext>
                  </a:extLst>
                </a:gridCol>
              </a:tblGrid>
              <a:tr h="1251549">
                <a:tc>
                  <a:txBody>
                    <a:bodyPr/>
                    <a:lstStyle/>
                    <a:p>
                      <a:r>
                        <a:rPr lang="en-US" sz="1500" b="1" dirty="0">
                          <a:solidFill>
                            <a:schemeClr val="bg1"/>
                          </a:solidFill>
                          <a:latin typeface="+mn-lt"/>
                        </a:rPr>
                        <a:t>Selection Criteria</a:t>
                      </a:r>
                    </a:p>
                  </a:txBody>
                  <a:tcPr marT="45719" marB="4571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i="0" u="none" strike="noStrike" dirty="0">
                          <a:solidFill>
                            <a:schemeClr val="bg1"/>
                          </a:solidFill>
                          <a:effectLst/>
                          <a:latin typeface="+mn-lt"/>
                        </a:rPr>
                        <a:t>Rewards thru P2E Games</a:t>
                      </a:r>
                    </a:p>
                    <a:p>
                      <a:pPr marL="0" marR="0" lvl="0" indent="0" algn="ctr" rtl="0" eaLnBrk="1" fontAlgn="auto" latinLnBrk="0" hangingPunct="1">
                        <a:lnSpc>
                          <a:spcPct val="100000"/>
                        </a:lnSpc>
                        <a:spcBef>
                          <a:spcPts val="0"/>
                        </a:spcBef>
                        <a:spcAft>
                          <a:spcPts val="0"/>
                        </a:spcAft>
                        <a:buClrTx/>
                        <a:buSzTx/>
                        <a:buFontTx/>
                        <a:buNone/>
                      </a:pPr>
                      <a:endParaRPr lang="en-US" sz="1500" b="1" i="0" u="none" strike="noStrike">
                        <a:solidFill>
                          <a:schemeClr val="bg1"/>
                        </a:solidFill>
                        <a:effectLst/>
                        <a:latin typeface="+mn-lt"/>
                      </a:endParaRPr>
                    </a:p>
                  </a:txBody>
                  <a:tcPr marT="45719" marB="45719"/>
                </a:tc>
                <a:tc>
                  <a:txBody>
                    <a:bodyPr/>
                    <a:lstStyle/>
                    <a:p>
                      <a:pPr marL="0" marR="0" lvl="0" indent="0" algn="ctr" rtl="0" eaLnBrk="1" fontAlgn="auto" latinLnBrk="0" hangingPunct="1">
                        <a:lnSpc>
                          <a:spcPct val="100000"/>
                        </a:lnSpc>
                        <a:spcBef>
                          <a:spcPts val="0"/>
                        </a:spcBef>
                        <a:spcAft>
                          <a:spcPts val="0"/>
                        </a:spcAft>
                        <a:buClrTx/>
                        <a:buSzTx/>
                        <a:buFontTx/>
                        <a:buNone/>
                      </a:pPr>
                      <a:r>
                        <a:rPr lang="en-US" sz="1500" b="1" i="0" u="none" strike="noStrike" dirty="0">
                          <a:solidFill>
                            <a:schemeClr val="bg1"/>
                          </a:solidFill>
                          <a:effectLst/>
                          <a:latin typeface="+mn-lt"/>
                        </a:rPr>
                        <a:t>Rewards through raffle draws and cashbacks</a:t>
                      </a:r>
                    </a:p>
                  </a:txBody>
                  <a:tcPr marT="45719" marB="4571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i="0" u="none" strike="noStrike" dirty="0">
                          <a:solidFill>
                            <a:schemeClr val="bg1"/>
                          </a:solidFill>
                          <a:effectLst/>
                          <a:latin typeface="+mn-lt"/>
                        </a:rPr>
                        <a:t>Meta-education courses</a:t>
                      </a:r>
                    </a:p>
                  </a:txBody>
                  <a:tcPr marT="45719" marB="45719"/>
                </a:tc>
                <a:tc>
                  <a:txBody>
                    <a:bodyPr/>
                    <a:lstStyle/>
                    <a:p>
                      <a:pPr algn="ctr"/>
                      <a:r>
                        <a:rPr lang="en-US" sz="1500" b="1" i="0" u="none" strike="noStrike" dirty="0">
                          <a:solidFill>
                            <a:schemeClr val="bg1"/>
                          </a:solidFill>
                          <a:effectLst/>
                          <a:latin typeface="+mn-lt"/>
                        </a:rPr>
                        <a:t>Meta-mortgage</a:t>
                      </a:r>
                    </a:p>
                  </a:txBody>
                  <a:tcPr marT="45719" marB="45719"/>
                </a:tc>
                <a:tc>
                  <a:txBody>
                    <a:bodyPr/>
                    <a:lstStyle/>
                    <a:p>
                      <a:pPr marL="0" marR="0" lvl="0" indent="0" algn="ctr" rtl="0" eaLnBrk="1" fontAlgn="auto" latinLnBrk="0" hangingPunct="1">
                        <a:lnSpc>
                          <a:spcPct val="100000"/>
                        </a:lnSpc>
                        <a:spcBef>
                          <a:spcPts val="0"/>
                        </a:spcBef>
                        <a:spcAft>
                          <a:spcPts val="0"/>
                        </a:spcAft>
                        <a:buClrTx/>
                        <a:buSzTx/>
                        <a:buFontTx/>
                        <a:buNone/>
                      </a:pPr>
                      <a:r>
                        <a:rPr lang="en-US" sz="1500" b="1" i="0" u="none" strike="noStrike" kern="1200" dirty="0">
                          <a:solidFill>
                            <a:schemeClr val="bg1"/>
                          </a:solidFill>
                          <a:effectLst/>
                          <a:latin typeface="+mn-lt"/>
                          <a:ea typeface="+mn-ea"/>
                          <a:cs typeface="+mn-cs"/>
                        </a:rPr>
                        <a:t>Voice-based control of transactions</a:t>
                      </a:r>
                    </a:p>
                  </a:txBody>
                  <a:tcPr marT="45719" marB="45719"/>
                </a:tc>
                <a:extLst>
                  <a:ext uri="{0D108BD9-81ED-4DB2-BD59-A6C34878D82A}">
                    <a16:rowId xmlns:a16="http://schemas.microsoft.com/office/drawing/2014/main" val="3081777555"/>
                  </a:ext>
                </a:extLst>
              </a:tr>
              <a:tr h="574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0000"/>
                          </a:solidFill>
                          <a:latin typeface="+mn-lt"/>
                          <a:ea typeface="+mn-ea"/>
                          <a:cs typeface="+mn-cs"/>
                        </a:rPr>
                        <a:t>UX/Usability</a:t>
                      </a:r>
                      <a:r>
                        <a:rPr lang="en-US" sz="1500" kern="1200" dirty="0">
                          <a:solidFill>
                            <a:schemeClr val="dk1"/>
                          </a:solidFill>
                          <a:latin typeface="+mn-lt"/>
                          <a:ea typeface="+mn-ea"/>
                          <a:cs typeface="+mn-cs"/>
                        </a:rPr>
                        <a:t>: Is the Feature easy to use, once implemented by the idea?</a:t>
                      </a: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extLst>
                  <a:ext uri="{0D108BD9-81ED-4DB2-BD59-A6C34878D82A}">
                    <a16:rowId xmlns:a16="http://schemas.microsoft.com/office/drawing/2014/main" val="3289370218"/>
                  </a:ext>
                </a:extLst>
              </a:tr>
              <a:tr h="574722">
                <a:tc>
                  <a:txBody>
                    <a:bodyPr/>
                    <a:lstStyle/>
                    <a:p>
                      <a:r>
                        <a:rPr lang="en-US" sz="1600" b="1" kern="1200" dirty="0">
                          <a:solidFill>
                            <a:srgbClr val="FF0000"/>
                          </a:solidFill>
                          <a:latin typeface="+mn-lt"/>
                          <a:ea typeface="+mn-ea"/>
                          <a:cs typeface="+mn-cs"/>
                        </a:rPr>
                        <a:t>Resonance with customer: </a:t>
                      </a:r>
                      <a:r>
                        <a:rPr lang="en-US" sz="1500" dirty="0">
                          <a:latin typeface="+mn-lt"/>
                        </a:rPr>
                        <a:t>Does the idea relate to customer’s needs?</a:t>
                      </a: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extLst>
                  <a:ext uri="{0D108BD9-81ED-4DB2-BD59-A6C34878D82A}">
                    <a16:rowId xmlns:a16="http://schemas.microsoft.com/office/drawing/2014/main" val="3493739192"/>
                  </a:ext>
                </a:extLst>
              </a:tr>
              <a:tr h="574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0000"/>
                          </a:solidFill>
                          <a:latin typeface="+mn-lt"/>
                          <a:ea typeface="+mn-ea"/>
                          <a:cs typeface="+mn-cs"/>
                        </a:rPr>
                        <a:t>Resonance with stakeholders:</a:t>
                      </a:r>
                      <a:r>
                        <a:rPr lang="en-US" sz="1500" kern="1200" dirty="0">
                          <a:solidFill>
                            <a:schemeClr val="dk1"/>
                          </a:solidFill>
                          <a:latin typeface="+mn-lt"/>
                          <a:ea typeface="+mn-ea"/>
                          <a:cs typeface="+mn-cs"/>
                        </a:rPr>
                        <a:t> Is the idea beneficial to Investors?</a:t>
                      </a: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extLst>
                  <a:ext uri="{0D108BD9-81ED-4DB2-BD59-A6C34878D82A}">
                    <a16:rowId xmlns:a16="http://schemas.microsoft.com/office/drawing/2014/main" val="4257432020"/>
                  </a:ext>
                </a:extLst>
              </a:tr>
              <a:tr h="574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0000"/>
                          </a:solidFill>
                          <a:latin typeface="+mn-lt"/>
                          <a:ea typeface="+mn-ea"/>
                          <a:cs typeface="+mn-cs"/>
                        </a:rPr>
                        <a:t>Innovative/ Differentiator</a:t>
                      </a:r>
                      <a:r>
                        <a:rPr lang="en-US" sz="1500" kern="1200" dirty="0">
                          <a:solidFill>
                            <a:schemeClr val="dk1"/>
                          </a:solidFill>
                          <a:latin typeface="+mn-lt"/>
                          <a:ea typeface="+mn-ea"/>
                          <a:cs typeface="+mn-cs"/>
                        </a:rPr>
                        <a:t>: Is the idea noble and serves as an advantage over competition?</a:t>
                      </a: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tc>
                  <a:txBody>
                    <a:bodyPr/>
                    <a:lstStyle/>
                    <a:p>
                      <a:endParaRPr lang="en-US" sz="1500">
                        <a:latin typeface="+mn-lt"/>
                      </a:endParaRPr>
                    </a:p>
                  </a:txBody>
                  <a:tcPr marT="45719" marB="45719"/>
                </a:tc>
                <a:extLst>
                  <a:ext uri="{0D108BD9-81ED-4DB2-BD59-A6C34878D82A}">
                    <a16:rowId xmlns:a16="http://schemas.microsoft.com/office/drawing/2014/main" val="3812442826"/>
                  </a:ext>
                </a:extLst>
              </a:tr>
              <a:tr h="574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0000"/>
                          </a:solidFill>
                          <a:latin typeface="+mn-lt"/>
                          <a:ea typeface="+mn-ea"/>
                          <a:cs typeface="+mn-cs"/>
                        </a:rPr>
                        <a:t>Implementable: </a:t>
                      </a:r>
                      <a:r>
                        <a:rPr lang="en-US" sz="1500" kern="1200" dirty="0">
                          <a:solidFill>
                            <a:schemeClr val="dk1"/>
                          </a:solidFill>
                          <a:latin typeface="+mn-lt"/>
                          <a:ea typeface="+mn-ea"/>
                          <a:cs typeface="+mn-cs"/>
                        </a:rPr>
                        <a:t>How easy is the Idea to be implemented?</a:t>
                      </a: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extLst>
                  <a:ext uri="{0D108BD9-81ED-4DB2-BD59-A6C34878D82A}">
                    <a16:rowId xmlns:a16="http://schemas.microsoft.com/office/drawing/2014/main" val="351774552"/>
                  </a:ext>
                </a:extLst>
              </a:tr>
              <a:tr h="7115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0000"/>
                          </a:solidFill>
                          <a:latin typeface="+mn-lt"/>
                          <a:ea typeface="+mn-ea"/>
                          <a:cs typeface="+mn-cs"/>
                        </a:rPr>
                        <a:t>Long Term Applicability: </a:t>
                      </a:r>
                      <a:r>
                        <a:rPr lang="en-US" sz="1500" kern="1200" dirty="0">
                          <a:solidFill>
                            <a:schemeClr val="dk1"/>
                          </a:solidFill>
                          <a:latin typeface="+mn-lt"/>
                          <a:ea typeface="+mn-ea"/>
                          <a:cs typeface="+mn-cs"/>
                        </a:rPr>
                        <a:t>Is the Feature/Idea sustainable from Institute’s long-term perspective/Goals?</a:t>
                      </a: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extLst>
                  <a:ext uri="{0D108BD9-81ED-4DB2-BD59-A6C34878D82A}">
                    <a16:rowId xmlns:a16="http://schemas.microsoft.com/office/drawing/2014/main" val="2590484908"/>
                  </a:ext>
                </a:extLst>
              </a:tr>
              <a:tr h="574722">
                <a:tc>
                  <a:txBody>
                    <a:bodyPr/>
                    <a:lstStyle/>
                    <a:p>
                      <a:pPr lvl="0">
                        <a:buNone/>
                      </a:pPr>
                      <a:r>
                        <a:rPr lang="en-US" sz="1600" b="1" kern="1200" dirty="0">
                          <a:solidFill>
                            <a:srgbClr val="FF0000"/>
                          </a:solidFill>
                          <a:latin typeface="+mn-lt"/>
                          <a:ea typeface="+mn-ea"/>
                          <a:cs typeface="+mn-cs"/>
                        </a:rPr>
                        <a:t>ROI/Commercialization</a:t>
                      </a:r>
                      <a:r>
                        <a:rPr lang="en-US" sz="1500" dirty="0">
                          <a:latin typeface="+mn-lt"/>
                        </a:rPr>
                        <a:t>: Is the Idea going to reap ROI soon enough?</a:t>
                      </a: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tc>
                  <a:txBody>
                    <a:bodyPr/>
                    <a:lstStyle/>
                    <a:p>
                      <a:pPr lvl="0">
                        <a:buNone/>
                      </a:pPr>
                      <a:endParaRPr lang="en-US" sz="1500">
                        <a:latin typeface="+mn-lt"/>
                      </a:endParaRPr>
                    </a:p>
                  </a:txBody>
                  <a:tcPr marT="45719" marB="45719"/>
                </a:tc>
                <a:extLst>
                  <a:ext uri="{0D108BD9-81ED-4DB2-BD59-A6C34878D82A}">
                    <a16:rowId xmlns:a16="http://schemas.microsoft.com/office/drawing/2014/main" val="713634463"/>
                  </a:ext>
                </a:extLst>
              </a:tr>
              <a:tr h="574722">
                <a:tc>
                  <a:txBody>
                    <a:bodyPr/>
                    <a:lstStyle/>
                    <a:p>
                      <a:r>
                        <a:rPr lang="en-US" sz="1500" b="1" dirty="0">
                          <a:latin typeface="+mn-lt"/>
                        </a:rPr>
                        <a:t>Overall Fairing</a:t>
                      </a:r>
                    </a:p>
                  </a:txBody>
                  <a:tcPr marT="45719" marB="45719">
                    <a:solidFill>
                      <a:schemeClr val="accent5">
                        <a:lumMod val="60000"/>
                        <a:lumOff val="40000"/>
                      </a:schemeClr>
                    </a:solidFill>
                  </a:tcPr>
                </a:tc>
                <a:tc>
                  <a:txBody>
                    <a:bodyPr/>
                    <a:lstStyle/>
                    <a:p>
                      <a:endParaRPr lang="en-US" sz="1500" b="1">
                        <a:latin typeface="+mn-lt"/>
                      </a:endParaRPr>
                    </a:p>
                  </a:txBody>
                  <a:tcPr marT="45719" marB="45719">
                    <a:solidFill>
                      <a:schemeClr val="accent5">
                        <a:lumMod val="60000"/>
                        <a:lumOff val="40000"/>
                      </a:schemeClr>
                    </a:solidFill>
                  </a:tcPr>
                </a:tc>
                <a:tc>
                  <a:txBody>
                    <a:bodyPr/>
                    <a:lstStyle/>
                    <a:p>
                      <a:endParaRPr lang="en-US" sz="1500" b="1">
                        <a:latin typeface="+mn-lt"/>
                      </a:endParaRPr>
                    </a:p>
                  </a:txBody>
                  <a:tcPr marT="45719" marB="45719">
                    <a:solidFill>
                      <a:schemeClr val="accent5">
                        <a:lumMod val="60000"/>
                        <a:lumOff val="40000"/>
                      </a:schemeClr>
                    </a:solidFill>
                  </a:tcPr>
                </a:tc>
                <a:tc>
                  <a:txBody>
                    <a:bodyPr/>
                    <a:lstStyle/>
                    <a:p>
                      <a:endParaRPr lang="en-US" sz="1500" b="1">
                        <a:latin typeface="+mn-lt"/>
                      </a:endParaRPr>
                    </a:p>
                  </a:txBody>
                  <a:tcPr marT="45719" marB="45719">
                    <a:solidFill>
                      <a:schemeClr val="accent5">
                        <a:lumMod val="60000"/>
                        <a:lumOff val="40000"/>
                      </a:schemeClr>
                    </a:solidFill>
                  </a:tcPr>
                </a:tc>
                <a:tc>
                  <a:txBody>
                    <a:bodyPr/>
                    <a:lstStyle/>
                    <a:p>
                      <a:endParaRPr lang="en-US" sz="1500" b="1">
                        <a:latin typeface="+mn-lt"/>
                      </a:endParaRPr>
                    </a:p>
                  </a:txBody>
                  <a:tcPr marT="45719" marB="45719">
                    <a:solidFill>
                      <a:schemeClr val="accent5">
                        <a:lumMod val="60000"/>
                        <a:lumOff val="40000"/>
                      </a:schemeClr>
                    </a:solidFill>
                  </a:tcPr>
                </a:tc>
                <a:tc>
                  <a:txBody>
                    <a:bodyPr/>
                    <a:lstStyle/>
                    <a:p>
                      <a:endParaRPr lang="en-US" sz="1500" b="1" dirty="0">
                        <a:latin typeface="+mn-lt"/>
                      </a:endParaRPr>
                    </a:p>
                  </a:txBody>
                  <a:tcPr marT="45719" marB="45719">
                    <a:solidFill>
                      <a:schemeClr val="accent5">
                        <a:lumMod val="60000"/>
                        <a:lumOff val="40000"/>
                      </a:schemeClr>
                    </a:solidFill>
                  </a:tcPr>
                </a:tc>
                <a:extLst>
                  <a:ext uri="{0D108BD9-81ED-4DB2-BD59-A6C34878D82A}">
                    <a16:rowId xmlns:a16="http://schemas.microsoft.com/office/drawing/2014/main" val="2026931672"/>
                  </a:ext>
                </a:extLst>
              </a:tr>
            </a:tbl>
          </a:graphicData>
        </a:graphic>
      </p:graphicFrame>
      <p:sp>
        <p:nvSpPr>
          <p:cNvPr id="8" name="Rectangle: Top Corners Rounded 7">
            <a:extLst>
              <a:ext uri="{FF2B5EF4-FFF2-40B4-BE49-F238E27FC236}">
                <a16:creationId xmlns:a16="http://schemas.microsoft.com/office/drawing/2014/main" id="{85D422D0-1CB5-B5BF-7507-C351395B2A48}"/>
              </a:ext>
            </a:extLst>
          </p:cNvPr>
          <p:cNvSpPr/>
          <p:nvPr/>
        </p:nvSpPr>
        <p:spPr>
          <a:xfrm rot="-5400000">
            <a:off x="-191269" y="2254333"/>
            <a:ext cx="1165863" cy="49236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Customer</a:t>
            </a:r>
          </a:p>
        </p:txBody>
      </p:sp>
      <p:sp>
        <p:nvSpPr>
          <p:cNvPr id="10" name="Rectangle: Top Corners Rounded 9">
            <a:extLst>
              <a:ext uri="{FF2B5EF4-FFF2-40B4-BE49-F238E27FC236}">
                <a16:creationId xmlns:a16="http://schemas.microsoft.com/office/drawing/2014/main" id="{77F33167-B824-26D2-E74C-9C08E705F93F}"/>
              </a:ext>
            </a:extLst>
          </p:cNvPr>
          <p:cNvSpPr/>
          <p:nvPr/>
        </p:nvSpPr>
        <p:spPr>
          <a:xfrm rot="-5400000">
            <a:off x="-796766" y="4563192"/>
            <a:ext cx="2400304" cy="49236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Institute</a:t>
            </a:r>
          </a:p>
        </p:txBody>
      </p:sp>
      <p:pic>
        <p:nvPicPr>
          <p:cNvPr id="57" name="Graphic 56" descr="Rating Star with solid fill">
            <a:extLst>
              <a:ext uri="{FF2B5EF4-FFF2-40B4-BE49-F238E27FC236}">
                <a16:creationId xmlns:a16="http://schemas.microsoft.com/office/drawing/2014/main" id="{BC69124E-216B-48C9-D017-DC36F34D01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4010" y="1743631"/>
            <a:ext cx="914400" cy="914400"/>
          </a:xfrm>
          <a:prstGeom prst="rect">
            <a:avLst/>
          </a:prstGeom>
        </p:spPr>
      </p:pic>
      <p:pic>
        <p:nvPicPr>
          <p:cNvPr id="58" name="Graphic 57" descr="Rating 1 Star with solid fill">
            <a:extLst>
              <a:ext uri="{FF2B5EF4-FFF2-40B4-BE49-F238E27FC236}">
                <a16:creationId xmlns:a16="http://schemas.microsoft.com/office/drawing/2014/main" id="{75D618EC-E0A2-2722-C9C8-D8DC1E7733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4010" y="2318310"/>
            <a:ext cx="914400" cy="914400"/>
          </a:xfrm>
          <a:prstGeom prst="rect">
            <a:avLst/>
          </a:prstGeom>
        </p:spPr>
      </p:pic>
      <p:pic>
        <p:nvPicPr>
          <p:cNvPr id="59" name="Graphic 58" descr="Rating Star with solid fill">
            <a:extLst>
              <a:ext uri="{FF2B5EF4-FFF2-40B4-BE49-F238E27FC236}">
                <a16:creationId xmlns:a16="http://schemas.microsoft.com/office/drawing/2014/main" id="{1DA67D47-90B2-C5E4-241E-E2D501760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2620" y="2892989"/>
            <a:ext cx="914400" cy="914400"/>
          </a:xfrm>
          <a:prstGeom prst="rect">
            <a:avLst/>
          </a:prstGeom>
        </p:spPr>
      </p:pic>
      <p:pic>
        <p:nvPicPr>
          <p:cNvPr id="60" name="Graphic 59" descr="Rating 1 Star with solid fill">
            <a:extLst>
              <a:ext uri="{FF2B5EF4-FFF2-40B4-BE49-F238E27FC236}">
                <a16:creationId xmlns:a16="http://schemas.microsoft.com/office/drawing/2014/main" id="{7E2FFF0D-C757-06A3-D7D5-BE7AC08C7C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5440" y="3438450"/>
            <a:ext cx="914400" cy="914400"/>
          </a:xfrm>
          <a:prstGeom prst="rect">
            <a:avLst/>
          </a:prstGeom>
        </p:spPr>
      </p:pic>
      <p:pic>
        <p:nvPicPr>
          <p:cNvPr id="61" name="Graphic 60" descr="Rating 3 Star with solid fill">
            <a:extLst>
              <a:ext uri="{FF2B5EF4-FFF2-40B4-BE49-F238E27FC236}">
                <a16:creationId xmlns:a16="http://schemas.microsoft.com/office/drawing/2014/main" id="{6AD6CAE7-784F-F267-ED4D-75DCF2DA28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6280" y="4019265"/>
            <a:ext cx="914400" cy="914400"/>
          </a:xfrm>
          <a:prstGeom prst="rect">
            <a:avLst/>
          </a:prstGeom>
        </p:spPr>
      </p:pic>
      <p:pic>
        <p:nvPicPr>
          <p:cNvPr id="62" name="Graphic 61" descr="Rating 1 Star with solid fill">
            <a:extLst>
              <a:ext uri="{FF2B5EF4-FFF2-40B4-BE49-F238E27FC236}">
                <a16:creationId xmlns:a16="http://schemas.microsoft.com/office/drawing/2014/main" id="{C0ABA176-7178-07E7-52A9-9E67BE7DB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4010" y="4638600"/>
            <a:ext cx="914400" cy="914400"/>
          </a:xfrm>
          <a:prstGeom prst="rect">
            <a:avLst/>
          </a:prstGeom>
        </p:spPr>
      </p:pic>
      <p:pic>
        <p:nvPicPr>
          <p:cNvPr id="63" name="Graphic 62" descr="Rating 1 Star with solid fill">
            <a:extLst>
              <a:ext uri="{FF2B5EF4-FFF2-40B4-BE49-F238E27FC236}">
                <a16:creationId xmlns:a16="http://schemas.microsoft.com/office/drawing/2014/main" id="{06D6DD2E-2683-80E0-AECB-826C2DB147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6870" y="5290110"/>
            <a:ext cx="914400" cy="914400"/>
          </a:xfrm>
          <a:prstGeom prst="rect">
            <a:avLst/>
          </a:prstGeom>
        </p:spPr>
      </p:pic>
      <p:pic>
        <p:nvPicPr>
          <p:cNvPr id="64" name="Graphic 63" descr="Rating Star with solid fill">
            <a:extLst>
              <a:ext uri="{FF2B5EF4-FFF2-40B4-BE49-F238E27FC236}">
                <a16:creationId xmlns:a16="http://schemas.microsoft.com/office/drawing/2014/main" id="{41B6AB60-7B62-ABE3-BBE9-2A61EE3C3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3690" y="1758871"/>
            <a:ext cx="914400" cy="914400"/>
          </a:xfrm>
          <a:prstGeom prst="rect">
            <a:avLst/>
          </a:prstGeom>
        </p:spPr>
      </p:pic>
      <p:pic>
        <p:nvPicPr>
          <p:cNvPr id="65" name="Graphic 64" descr="Rating 1 Star with solid fill">
            <a:extLst>
              <a:ext uri="{FF2B5EF4-FFF2-40B4-BE49-F238E27FC236}">
                <a16:creationId xmlns:a16="http://schemas.microsoft.com/office/drawing/2014/main" id="{6A77E805-4CC9-7A05-BA6F-E3AC760D7C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3690" y="2333550"/>
            <a:ext cx="914400" cy="914400"/>
          </a:xfrm>
          <a:prstGeom prst="rect">
            <a:avLst/>
          </a:prstGeom>
        </p:spPr>
      </p:pic>
      <p:pic>
        <p:nvPicPr>
          <p:cNvPr id="66" name="Graphic 65" descr="Rating Star with solid fill">
            <a:extLst>
              <a:ext uri="{FF2B5EF4-FFF2-40B4-BE49-F238E27FC236}">
                <a16:creationId xmlns:a16="http://schemas.microsoft.com/office/drawing/2014/main" id="{B0E0EA96-D47E-F3EA-DE4A-961019B26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2300" y="2908229"/>
            <a:ext cx="914400" cy="914400"/>
          </a:xfrm>
          <a:prstGeom prst="rect">
            <a:avLst/>
          </a:prstGeom>
        </p:spPr>
      </p:pic>
      <p:pic>
        <p:nvPicPr>
          <p:cNvPr id="67" name="Graphic 66" descr="Rating 1 Star with solid fill">
            <a:extLst>
              <a:ext uri="{FF2B5EF4-FFF2-40B4-BE49-F238E27FC236}">
                <a16:creationId xmlns:a16="http://schemas.microsoft.com/office/drawing/2014/main" id="{4AD862A8-3079-E77C-CF4C-2C5DA8E8CE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5120" y="3453690"/>
            <a:ext cx="914400" cy="914400"/>
          </a:xfrm>
          <a:prstGeom prst="rect">
            <a:avLst/>
          </a:prstGeom>
        </p:spPr>
      </p:pic>
      <p:pic>
        <p:nvPicPr>
          <p:cNvPr id="68" name="Graphic 67" descr="Rating 3 Star with solid fill">
            <a:extLst>
              <a:ext uri="{FF2B5EF4-FFF2-40B4-BE49-F238E27FC236}">
                <a16:creationId xmlns:a16="http://schemas.microsoft.com/office/drawing/2014/main" id="{5966F62A-D319-1BEA-F336-DBCEE3513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75960" y="4034505"/>
            <a:ext cx="914400" cy="914400"/>
          </a:xfrm>
          <a:prstGeom prst="rect">
            <a:avLst/>
          </a:prstGeom>
        </p:spPr>
      </p:pic>
      <p:pic>
        <p:nvPicPr>
          <p:cNvPr id="69" name="Graphic 68" descr="Rating 1 Star with solid fill">
            <a:extLst>
              <a:ext uri="{FF2B5EF4-FFF2-40B4-BE49-F238E27FC236}">
                <a16:creationId xmlns:a16="http://schemas.microsoft.com/office/drawing/2014/main" id="{8B666130-0B33-462F-5F98-AEAACF7D19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3690" y="4653840"/>
            <a:ext cx="914400" cy="914400"/>
          </a:xfrm>
          <a:prstGeom prst="rect">
            <a:avLst/>
          </a:prstGeom>
        </p:spPr>
      </p:pic>
      <p:pic>
        <p:nvPicPr>
          <p:cNvPr id="70" name="Graphic 69" descr="Rating 1 Star with solid fill">
            <a:extLst>
              <a:ext uri="{FF2B5EF4-FFF2-40B4-BE49-F238E27FC236}">
                <a16:creationId xmlns:a16="http://schemas.microsoft.com/office/drawing/2014/main" id="{B17DF87B-AE2D-6D55-D881-EDCA9CD3CC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6550" y="5305350"/>
            <a:ext cx="914400" cy="914400"/>
          </a:xfrm>
          <a:prstGeom prst="rect">
            <a:avLst/>
          </a:prstGeom>
        </p:spPr>
      </p:pic>
      <p:pic>
        <p:nvPicPr>
          <p:cNvPr id="71" name="Graphic 70" descr="Rating Star with solid fill">
            <a:extLst>
              <a:ext uri="{FF2B5EF4-FFF2-40B4-BE49-F238E27FC236}">
                <a16:creationId xmlns:a16="http://schemas.microsoft.com/office/drawing/2014/main" id="{528C359D-0B30-E9C1-889A-D68C93B2E1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3370" y="1758871"/>
            <a:ext cx="914400" cy="914400"/>
          </a:xfrm>
          <a:prstGeom prst="rect">
            <a:avLst/>
          </a:prstGeom>
        </p:spPr>
      </p:pic>
      <p:pic>
        <p:nvPicPr>
          <p:cNvPr id="72" name="Graphic 71" descr="Rating 3 Star with solid fill">
            <a:extLst>
              <a:ext uri="{FF2B5EF4-FFF2-40B4-BE49-F238E27FC236}">
                <a16:creationId xmlns:a16="http://schemas.microsoft.com/office/drawing/2014/main" id="{F4C37670-CBC7-AF2F-59C5-35793482D6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373" y="3453690"/>
            <a:ext cx="914400" cy="914400"/>
          </a:xfrm>
          <a:prstGeom prst="rect">
            <a:avLst/>
          </a:prstGeom>
        </p:spPr>
      </p:pic>
      <p:pic>
        <p:nvPicPr>
          <p:cNvPr id="73" name="Graphic 72" descr="Rating 3 Star with solid fill">
            <a:extLst>
              <a:ext uri="{FF2B5EF4-FFF2-40B4-BE49-F238E27FC236}">
                <a16:creationId xmlns:a16="http://schemas.microsoft.com/office/drawing/2014/main" id="{B09DD988-C449-47F7-E1F3-2D05F0A6CD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7265" y="4691309"/>
            <a:ext cx="914400" cy="914400"/>
          </a:xfrm>
          <a:prstGeom prst="rect">
            <a:avLst/>
          </a:prstGeom>
        </p:spPr>
      </p:pic>
      <p:pic>
        <p:nvPicPr>
          <p:cNvPr id="74" name="Graphic 73" descr="Rating 1 Star with solid fill">
            <a:extLst>
              <a:ext uri="{FF2B5EF4-FFF2-40B4-BE49-F238E27FC236}">
                <a16:creationId xmlns:a16="http://schemas.microsoft.com/office/drawing/2014/main" id="{4116764E-DA73-A518-3CAD-0061292C08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6373" y="4060680"/>
            <a:ext cx="914400" cy="914400"/>
          </a:xfrm>
          <a:prstGeom prst="rect">
            <a:avLst/>
          </a:prstGeom>
        </p:spPr>
      </p:pic>
      <p:pic>
        <p:nvPicPr>
          <p:cNvPr id="75" name="Graphic 74" descr="Rating Star with solid fill">
            <a:extLst>
              <a:ext uri="{FF2B5EF4-FFF2-40B4-BE49-F238E27FC236}">
                <a16:creationId xmlns:a16="http://schemas.microsoft.com/office/drawing/2014/main" id="{AAF4BE47-7582-C436-64E2-84FC95D674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3370" y="2343390"/>
            <a:ext cx="914400" cy="914400"/>
          </a:xfrm>
          <a:prstGeom prst="rect">
            <a:avLst/>
          </a:prstGeom>
        </p:spPr>
      </p:pic>
      <p:pic>
        <p:nvPicPr>
          <p:cNvPr id="76" name="Graphic 75" descr="Rating Star with solid fill">
            <a:extLst>
              <a:ext uri="{FF2B5EF4-FFF2-40B4-BE49-F238E27FC236}">
                <a16:creationId xmlns:a16="http://schemas.microsoft.com/office/drawing/2014/main" id="{69F930EC-BA1C-7F81-CC8C-20A98A0443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6963" y="2892855"/>
            <a:ext cx="914400" cy="914400"/>
          </a:xfrm>
          <a:prstGeom prst="rect">
            <a:avLst/>
          </a:prstGeom>
        </p:spPr>
      </p:pic>
      <p:pic>
        <p:nvPicPr>
          <p:cNvPr id="77" name="Graphic 76" descr="Rating Star with solid fill">
            <a:extLst>
              <a:ext uri="{FF2B5EF4-FFF2-40B4-BE49-F238E27FC236}">
                <a16:creationId xmlns:a16="http://schemas.microsoft.com/office/drawing/2014/main" id="{527F9C67-2E36-01DA-5150-609645C687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5262" y="5290110"/>
            <a:ext cx="914400" cy="914400"/>
          </a:xfrm>
          <a:prstGeom prst="rect">
            <a:avLst/>
          </a:prstGeom>
        </p:spPr>
      </p:pic>
      <p:pic>
        <p:nvPicPr>
          <p:cNvPr id="78" name="Graphic 77" descr="Rating Star with solid fill">
            <a:extLst>
              <a:ext uri="{FF2B5EF4-FFF2-40B4-BE49-F238E27FC236}">
                <a16:creationId xmlns:a16="http://schemas.microsoft.com/office/drawing/2014/main" id="{B2F84C7F-3B91-2FFD-01F4-8A370169F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7340" y="1774111"/>
            <a:ext cx="914400" cy="914400"/>
          </a:xfrm>
          <a:prstGeom prst="rect">
            <a:avLst/>
          </a:prstGeom>
        </p:spPr>
      </p:pic>
      <p:pic>
        <p:nvPicPr>
          <p:cNvPr id="79" name="Graphic 78" descr="Rating Star with solid fill">
            <a:extLst>
              <a:ext uri="{FF2B5EF4-FFF2-40B4-BE49-F238E27FC236}">
                <a16:creationId xmlns:a16="http://schemas.microsoft.com/office/drawing/2014/main" id="{C2FAA421-B179-FBDD-9E3B-B5BF201827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7340" y="2358630"/>
            <a:ext cx="914400" cy="914400"/>
          </a:xfrm>
          <a:prstGeom prst="rect">
            <a:avLst/>
          </a:prstGeom>
        </p:spPr>
      </p:pic>
      <p:pic>
        <p:nvPicPr>
          <p:cNvPr id="80" name="Graphic 79" descr="Rating Star with solid fill">
            <a:extLst>
              <a:ext uri="{FF2B5EF4-FFF2-40B4-BE49-F238E27FC236}">
                <a16:creationId xmlns:a16="http://schemas.microsoft.com/office/drawing/2014/main" id="{A4315D66-E874-805B-DD99-6E74BB8F4D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0933" y="2908095"/>
            <a:ext cx="914400" cy="914400"/>
          </a:xfrm>
          <a:prstGeom prst="rect">
            <a:avLst/>
          </a:prstGeom>
        </p:spPr>
      </p:pic>
      <p:pic>
        <p:nvPicPr>
          <p:cNvPr id="81" name="Graphic 80" descr="Rating Star with solid fill">
            <a:extLst>
              <a:ext uri="{FF2B5EF4-FFF2-40B4-BE49-F238E27FC236}">
                <a16:creationId xmlns:a16="http://schemas.microsoft.com/office/drawing/2014/main" id="{56A2279A-FE70-684E-F60A-1632DDF2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0343" y="3459523"/>
            <a:ext cx="914400" cy="914400"/>
          </a:xfrm>
          <a:prstGeom prst="rect">
            <a:avLst/>
          </a:prstGeom>
        </p:spPr>
      </p:pic>
      <p:pic>
        <p:nvPicPr>
          <p:cNvPr id="82" name="Graphic 81" descr="Rating 1 Star with solid fill">
            <a:extLst>
              <a:ext uri="{FF2B5EF4-FFF2-40B4-BE49-F238E27FC236}">
                <a16:creationId xmlns:a16="http://schemas.microsoft.com/office/drawing/2014/main" id="{762DDE91-78EE-EA91-3678-5982AA1850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82270" y="4034505"/>
            <a:ext cx="914400" cy="914400"/>
          </a:xfrm>
          <a:prstGeom prst="rect">
            <a:avLst/>
          </a:prstGeom>
        </p:spPr>
      </p:pic>
      <p:pic>
        <p:nvPicPr>
          <p:cNvPr id="83" name="Graphic 82" descr="Rating Star with solid fill">
            <a:extLst>
              <a:ext uri="{FF2B5EF4-FFF2-40B4-BE49-F238E27FC236}">
                <a16:creationId xmlns:a16="http://schemas.microsoft.com/office/drawing/2014/main" id="{784C1F82-565E-1D8D-C745-B58A1A9C3A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113" y="4665270"/>
            <a:ext cx="914400" cy="914400"/>
          </a:xfrm>
          <a:prstGeom prst="rect">
            <a:avLst/>
          </a:prstGeom>
        </p:spPr>
      </p:pic>
      <p:pic>
        <p:nvPicPr>
          <p:cNvPr id="84" name="Graphic 83" descr="Rating Star with solid fill">
            <a:extLst>
              <a:ext uri="{FF2B5EF4-FFF2-40B4-BE49-F238E27FC236}">
                <a16:creationId xmlns:a16="http://schemas.microsoft.com/office/drawing/2014/main" id="{D8C1BF38-EC8A-9701-7CD8-A3D72FEC4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2723" y="5290110"/>
            <a:ext cx="914400" cy="914400"/>
          </a:xfrm>
          <a:prstGeom prst="rect">
            <a:avLst/>
          </a:prstGeom>
        </p:spPr>
      </p:pic>
      <p:pic>
        <p:nvPicPr>
          <p:cNvPr id="87" name="Graphic 86" descr="Rating 3 Star outline">
            <a:extLst>
              <a:ext uri="{FF2B5EF4-FFF2-40B4-BE49-F238E27FC236}">
                <a16:creationId xmlns:a16="http://schemas.microsoft.com/office/drawing/2014/main" id="{5F618042-7B43-CD51-15CB-787A3A8C88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9363" y="2908095"/>
            <a:ext cx="914400" cy="914400"/>
          </a:xfrm>
          <a:prstGeom prst="rect">
            <a:avLst/>
          </a:prstGeom>
        </p:spPr>
      </p:pic>
      <p:pic>
        <p:nvPicPr>
          <p:cNvPr id="88" name="Graphic 87" descr="Rating 1 Star with solid fill">
            <a:extLst>
              <a:ext uri="{FF2B5EF4-FFF2-40B4-BE49-F238E27FC236}">
                <a16:creationId xmlns:a16="http://schemas.microsoft.com/office/drawing/2014/main" id="{3BDB27BC-F126-82AA-6F31-BDE6861023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4810" y="3453690"/>
            <a:ext cx="914400" cy="914400"/>
          </a:xfrm>
          <a:prstGeom prst="rect">
            <a:avLst/>
          </a:prstGeom>
        </p:spPr>
      </p:pic>
      <p:pic>
        <p:nvPicPr>
          <p:cNvPr id="89" name="Graphic 88" descr="Rating 3 Star with solid fill">
            <a:extLst>
              <a:ext uri="{FF2B5EF4-FFF2-40B4-BE49-F238E27FC236}">
                <a16:creationId xmlns:a16="http://schemas.microsoft.com/office/drawing/2014/main" id="{F6B6BEA2-92A8-96C6-8BEC-F1B0B0E092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2883" y="3991725"/>
            <a:ext cx="914400" cy="914400"/>
          </a:xfrm>
          <a:prstGeom prst="rect">
            <a:avLst/>
          </a:prstGeom>
        </p:spPr>
      </p:pic>
      <p:pic>
        <p:nvPicPr>
          <p:cNvPr id="90" name="Graphic 89" descr="Rating 1 Star with solid fill">
            <a:extLst>
              <a:ext uri="{FF2B5EF4-FFF2-40B4-BE49-F238E27FC236}">
                <a16:creationId xmlns:a16="http://schemas.microsoft.com/office/drawing/2014/main" id="{0DDA30BE-CA04-7E40-2DB3-6382B8B870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5684" y="4641015"/>
            <a:ext cx="914400" cy="914400"/>
          </a:xfrm>
          <a:prstGeom prst="rect">
            <a:avLst/>
          </a:prstGeom>
        </p:spPr>
      </p:pic>
      <p:pic>
        <p:nvPicPr>
          <p:cNvPr id="91" name="Graphic 90" descr="Rating 1 Star with solid fill">
            <a:extLst>
              <a:ext uri="{FF2B5EF4-FFF2-40B4-BE49-F238E27FC236}">
                <a16:creationId xmlns:a16="http://schemas.microsoft.com/office/drawing/2014/main" id="{F482DC3C-8B82-74D5-ACEC-D87A3E738D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5074" y="5274133"/>
            <a:ext cx="914400" cy="914400"/>
          </a:xfrm>
          <a:prstGeom prst="rect">
            <a:avLst/>
          </a:prstGeom>
        </p:spPr>
      </p:pic>
      <p:pic>
        <p:nvPicPr>
          <p:cNvPr id="92" name="Graphic 91" descr="Rating Star with solid fill">
            <a:extLst>
              <a:ext uri="{FF2B5EF4-FFF2-40B4-BE49-F238E27FC236}">
                <a16:creationId xmlns:a16="http://schemas.microsoft.com/office/drawing/2014/main" id="{DCF8A2E4-A7E3-77A8-5494-772B5C9E27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14010" y="5835571"/>
            <a:ext cx="914400" cy="914400"/>
          </a:xfrm>
          <a:prstGeom prst="rect">
            <a:avLst/>
          </a:prstGeom>
        </p:spPr>
      </p:pic>
      <p:pic>
        <p:nvPicPr>
          <p:cNvPr id="93" name="Graphic 92" descr="Rating Star with solid fill">
            <a:extLst>
              <a:ext uri="{FF2B5EF4-FFF2-40B4-BE49-F238E27FC236}">
                <a16:creationId xmlns:a16="http://schemas.microsoft.com/office/drawing/2014/main" id="{5BEBF01C-40F9-8A69-5780-9FF56F6E24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9221" y="5852889"/>
            <a:ext cx="914400" cy="914400"/>
          </a:xfrm>
          <a:prstGeom prst="rect">
            <a:avLst/>
          </a:prstGeom>
        </p:spPr>
      </p:pic>
      <p:pic>
        <p:nvPicPr>
          <p:cNvPr id="94" name="Graphic 93" descr="Rating 3 Star with solid fill">
            <a:extLst>
              <a:ext uri="{FF2B5EF4-FFF2-40B4-BE49-F238E27FC236}">
                <a16:creationId xmlns:a16="http://schemas.microsoft.com/office/drawing/2014/main" id="{8A865797-3CF1-5A89-CA05-56C3D6E695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30341" y="5835571"/>
            <a:ext cx="914400" cy="914400"/>
          </a:xfrm>
          <a:prstGeom prst="rect">
            <a:avLst/>
          </a:prstGeom>
        </p:spPr>
      </p:pic>
      <p:pic>
        <p:nvPicPr>
          <p:cNvPr id="95" name="Graphic 94" descr="Rating Star with solid fill">
            <a:extLst>
              <a:ext uri="{FF2B5EF4-FFF2-40B4-BE49-F238E27FC236}">
                <a16:creationId xmlns:a16="http://schemas.microsoft.com/office/drawing/2014/main" id="{B2DDEF5F-9FCB-0AAA-89D5-B5212EAA20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99353" y="5865092"/>
            <a:ext cx="914400" cy="914400"/>
          </a:xfrm>
          <a:prstGeom prst="rect">
            <a:avLst/>
          </a:prstGeom>
        </p:spPr>
      </p:pic>
      <p:pic>
        <p:nvPicPr>
          <p:cNvPr id="96" name="Graphic 95" descr="Rating Star with solid fill">
            <a:extLst>
              <a:ext uri="{FF2B5EF4-FFF2-40B4-BE49-F238E27FC236}">
                <a16:creationId xmlns:a16="http://schemas.microsoft.com/office/drawing/2014/main" id="{E0F5F491-94D5-24B1-6CB5-F53505A74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6803" y="1728237"/>
            <a:ext cx="914400" cy="914400"/>
          </a:xfrm>
          <a:prstGeom prst="rect">
            <a:avLst/>
          </a:prstGeom>
        </p:spPr>
      </p:pic>
      <p:pic>
        <p:nvPicPr>
          <p:cNvPr id="97" name="Graphic 96" descr="Rating 1 Star with solid fill">
            <a:extLst>
              <a:ext uri="{FF2B5EF4-FFF2-40B4-BE49-F238E27FC236}">
                <a16:creationId xmlns:a16="http://schemas.microsoft.com/office/drawing/2014/main" id="{E84508F8-D208-9318-FFAB-A4D6B0BA76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35074" y="5853389"/>
            <a:ext cx="914400" cy="914400"/>
          </a:xfrm>
          <a:prstGeom prst="rect">
            <a:avLst/>
          </a:prstGeom>
        </p:spPr>
      </p:pic>
      <p:pic>
        <p:nvPicPr>
          <p:cNvPr id="98" name="Graphic 97" descr="Rating 1 Star with solid fill">
            <a:extLst>
              <a:ext uri="{FF2B5EF4-FFF2-40B4-BE49-F238E27FC236}">
                <a16:creationId xmlns:a16="http://schemas.microsoft.com/office/drawing/2014/main" id="{62D789B4-D009-37EE-6E2A-ECB925398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0396" y="2333550"/>
            <a:ext cx="914400" cy="914400"/>
          </a:xfrm>
          <a:prstGeom prst="rect">
            <a:avLst/>
          </a:prstGeom>
        </p:spPr>
      </p:pic>
      <p:sp>
        <p:nvSpPr>
          <p:cNvPr id="11" name="Title 1">
            <a:extLst>
              <a:ext uri="{FF2B5EF4-FFF2-40B4-BE49-F238E27FC236}">
                <a16:creationId xmlns:a16="http://schemas.microsoft.com/office/drawing/2014/main" id="{A424EB2F-E913-3293-8119-52888E28B438}"/>
              </a:ext>
            </a:extLst>
          </p:cNvPr>
          <p:cNvSpPr txBox="1">
            <a:spLocks/>
          </p:cNvSpPr>
          <p:nvPr/>
        </p:nvSpPr>
        <p:spPr>
          <a:xfrm>
            <a:off x="732695" y="75741"/>
            <a:ext cx="11119332" cy="475120"/>
          </a:xfrm>
          <a:prstGeom prst="rect">
            <a:avLst/>
          </a:prstGeom>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dirty="0">
                <a:ln w="0"/>
                <a:solidFill>
                  <a:schemeClr val="tx1"/>
                </a:solidFill>
                <a:effectLst>
                  <a:outerShdw blurRad="38100" dist="19050" dir="2700000" algn="tl" rotWithShape="0">
                    <a:schemeClr val="dk1">
                      <a:alpha val="40000"/>
                    </a:schemeClr>
                  </a:outerShdw>
                </a:effectLst>
                <a:latin typeface="Calibri"/>
                <a:cs typeface="Calibri Light"/>
              </a:rPr>
              <a:t>Decision Matrix</a:t>
            </a: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9B1CD376-B3A9-0546-2A44-9EA5B3C98458}"/>
              </a:ext>
            </a:extLst>
          </p:cNvPr>
          <p:cNvSpPr/>
          <p:nvPr/>
        </p:nvSpPr>
        <p:spPr>
          <a:xfrm>
            <a:off x="8036584" y="628674"/>
            <a:ext cx="1279552" cy="6000725"/>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220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5ACBDB-9475-0825-3E05-B1099AE42468}"/>
              </a:ext>
            </a:extLst>
          </p:cNvPr>
          <p:cNvSpPr>
            <a:spLocks noGrp="1"/>
          </p:cNvSpPr>
          <p:nvPr>
            <p:ph type="title"/>
          </p:nvPr>
        </p:nvSpPr>
        <p:spPr>
          <a:xfrm>
            <a:off x="434249" y="98553"/>
            <a:ext cx="10839348" cy="566468"/>
          </a:xfrm>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2000" b="1" dirty="0">
                <a:ln w="0"/>
                <a:solidFill>
                  <a:schemeClr val="tx1"/>
                </a:solidFill>
                <a:effectLst>
                  <a:outerShdw blurRad="38100" dist="19050" dir="2700000" algn="tl" rotWithShape="0">
                    <a:schemeClr val="dk1">
                      <a:alpha val="40000"/>
                    </a:schemeClr>
                  </a:outerShdw>
                </a:effectLst>
                <a:latin typeface="Calibri"/>
                <a:ea typeface="Calibri Light"/>
                <a:cs typeface="Calibri Light"/>
              </a:rPr>
              <a:t>Critical Assumptions – Meta-education</a:t>
            </a:r>
            <a:endParaRPr lang="en-US" sz="2000" b="1" dirty="0">
              <a:ln w="0"/>
              <a:solidFill>
                <a:schemeClr val="tx1"/>
              </a:solidFill>
              <a:effectLst>
                <a:outerShdw blurRad="38100" dist="19050" dir="2700000" algn="tl" rotWithShape="0">
                  <a:prstClr val="black">
                    <a:alpha val="40000"/>
                  </a:prstClr>
                </a:outerShdw>
              </a:effectLst>
              <a:latin typeface="Calibri"/>
              <a:ea typeface="Calibri Light"/>
              <a:cs typeface="Calibri Light"/>
            </a:endParaRPr>
          </a:p>
        </p:txBody>
      </p:sp>
      <p:graphicFrame>
        <p:nvGraphicFramePr>
          <p:cNvPr id="10" name="Table 9">
            <a:extLst>
              <a:ext uri="{FF2B5EF4-FFF2-40B4-BE49-F238E27FC236}">
                <a16:creationId xmlns:a16="http://schemas.microsoft.com/office/drawing/2014/main" id="{3517C270-F725-421B-BD9D-AAA29CE184F3}"/>
              </a:ext>
            </a:extLst>
          </p:cNvPr>
          <p:cNvGraphicFramePr>
            <a:graphicFrameLocks noGrp="1"/>
          </p:cNvGraphicFramePr>
          <p:nvPr>
            <p:extLst>
              <p:ext uri="{D42A27DB-BD31-4B8C-83A1-F6EECF244321}">
                <p14:modId xmlns:p14="http://schemas.microsoft.com/office/powerpoint/2010/main" val="3718298824"/>
              </p:ext>
            </p:extLst>
          </p:nvPr>
        </p:nvGraphicFramePr>
        <p:xfrm>
          <a:off x="434248" y="791514"/>
          <a:ext cx="10815643" cy="5994011"/>
        </p:xfrm>
        <a:graphic>
          <a:graphicData uri="http://schemas.openxmlformats.org/drawingml/2006/table">
            <a:tbl>
              <a:tblPr/>
              <a:tblGrid>
                <a:gridCol w="470916">
                  <a:extLst>
                    <a:ext uri="{9D8B030D-6E8A-4147-A177-3AD203B41FA5}">
                      <a16:colId xmlns:a16="http://schemas.microsoft.com/office/drawing/2014/main" val="3396461005"/>
                    </a:ext>
                  </a:extLst>
                </a:gridCol>
                <a:gridCol w="259778">
                  <a:extLst>
                    <a:ext uri="{9D8B030D-6E8A-4147-A177-3AD203B41FA5}">
                      <a16:colId xmlns:a16="http://schemas.microsoft.com/office/drawing/2014/main" val="3068743865"/>
                    </a:ext>
                  </a:extLst>
                </a:gridCol>
                <a:gridCol w="608440">
                  <a:extLst>
                    <a:ext uri="{9D8B030D-6E8A-4147-A177-3AD203B41FA5}">
                      <a16:colId xmlns:a16="http://schemas.microsoft.com/office/drawing/2014/main" val="3483856016"/>
                    </a:ext>
                  </a:extLst>
                </a:gridCol>
                <a:gridCol w="1357745">
                  <a:extLst>
                    <a:ext uri="{9D8B030D-6E8A-4147-A177-3AD203B41FA5}">
                      <a16:colId xmlns:a16="http://schemas.microsoft.com/office/drawing/2014/main" val="356830079"/>
                    </a:ext>
                  </a:extLst>
                </a:gridCol>
                <a:gridCol w="445356">
                  <a:extLst>
                    <a:ext uri="{9D8B030D-6E8A-4147-A177-3AD203B41FA5}">
                      <a16:colId xmlns:a16="http://schemas.microsoft.com/office/drawing/2014/main" val="465365040"/>
                    </a:ext>
                  </a:extLst>
                </a:gridCol>
                <a:gridCol w="810790">
                  <a:extLst>
                    <a:ext uri="{9D8B030D-6E8A-4147-A177-3AD203B41FA5}">
                      <a16:colId xmlns:a16="http://schemas.microsoft.com/office/drawing/2014/main" val="4178392561"/>
                    </a:ext>
                  </a:extLst>
                </a:gridCol>
                <a:gridCol w="1654469">
                  <a:extLst>
                    <a:ext uri="{9D8B030D-6E8A-4147-A177-3AD203B41FA5}">
                      <a16:colId xmlns:a16="http://schemas.microsoft.com/office/drawing/2014/main" val="518552992"/>
                    </a:ext>
                  </a:extLst>
                </a:gridCol>
                <a:gridCol w="399767">
                  <a:extLst>
                    <a:ext uri="{9D8B030D-6E8A-4147-A177-3AD203B41FA5}">
                      <a16:colId xmlns:a16="http://schemas.microsoft.com/office/drawing/2014/main" val="2788937022"/>
                    </a:ext>
                  </a:extLst>
                </a:gridCol>
                <a:gridCol w="1124233">
                  <a:extLst>
                    <a:ext uri="{9D8B030D-6E8A-4147-A177-3AD203B41FA5}">
                      <a16:colId xmlns:a16="http://schemas.microsoft.com/office/drawing/2014/main" val="947747439"/>
                    </a:ext>
                  </a:extLst>
                </a:gridCol>
                <a:gridCol w="1740793">
                  <a:extLst>
                    <a:ext uri="{9D8B030D-6E8A-4147-A177-3AD203B41FA5}">
                      <a16:colId xmlns:a16="http://schemas.microsoft.com/office/drawing/2014/main" val="2565596338"/>
                    </a:ext>
                  </a:extLst>
                </a:gridCol>
                <a:gridCol w="216156">
                  <a:extLst>
                    <a:ext uri="{9D8B030D-6E8A-4147-A177-3AD203B41FA5}">
                      <a16:colId xmlns:a16="http://schemas.microsoft.com/office/drawing/2014/main" val="4137904982"/>
                    </a:ext>
                  </a:extLst>
                </a:gridCol>
                <a:gridCol w="1727200">
                  <a:extLst>
                    <a:ext uri="{9D8B030D-6E8A-4147-A177-3AD203B41FA5}">
                      <a16:colId xmlns:a16="http://schemas.microsoft.com/office/drawing/2014/main" val="3575525968"/>
                    </a:ext>
                  </a:extLst>
                </a:gridCol>
              </a:tblGrid>
              <a:tr h="1233245">
                <a:tc rowSpan="9">
                  <a:txBody>
                    <a:bodyPr/>
                    <a:lstStyle/>
                    <a:p>
                      <a:pPr algn="ctr" rtl="0" fontAlgn="ctr"/>
                      <a:r>
                        <a:rPr lang="en-US" sz="2400" b="1" i="0" u="none" strike="noStrike" dirty="0">
                          <a:solidFill>
                            <a:srgbClr val="000000"/>
                          </a:solidFill>
                          <a:effectLst/>
                          <a:latin typeface="Calibri"/>
                        </a:rPr>
                        <a:t>Importance</a:t>
                      </a:r>
                      <a:endParaRPr lang="en-US" sz="2000" b="1" i="0" u="none" strike="noStrike" dirty="0">
                        <a:solidFill>
                          <a:srgbClr val="000000"/>
                        </a:solidFill>
                        <a:effectLst/>
                        <a:latin typeface="Calibri"/>
                      </a:endParaRPr>
                    </a:p>
                  </a:txBody>
                  <a:tcPr marL="7262" marR="7262" marT="726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3">
                  <a:txBody>
                    <a:bodyPr/>
                    <a:lstStyle/>
                    <a:p>
                      <a:pPr algn="ctr" fontAlgn="ctr"/>
                      <a:r>
                        <a:rPr lang="en-US" sz="1800" b="1" i="0" u="none" strike="noStrike" dirty="0">
                          <a:solidFill>
                            <a:srgbClr val="000000"/>
                          </a:solidFill>
                          <a:effectLst/>
                          <a:latin typeface="Calibri"/>
                        </a:rPr>
                        <a:t>High</a:t>
                      </a:r>
                    </a:p>
                  </a:txBody>
                  <a:tcPr marL="7262" marR="7262" marT="726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200" b="0" i="0" u="none" strike="noStrike" dirty="0">
                          <a:solidFill>
                            <a:srgbClr val="000000"/>
                          </a:solidFill>
                          <a:effectLst/>
                          <a:latin typeface="Calibri"/>
                        </a:rPr>
                        <a:t>Access to high speed uninterrupted internet​</a:t>
                      </a: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0" i="0" u="none" strike="noStrike" dirty="0">
                          <a:solidFill>
                            <a:srgbClr val="000000"/>
                          </a:solidFill>
                          <a:effectLst/>
                          <a:latin typeface="Calibri"/>
                        </a:rPr>
                        <a:t>User owns a gadget to access METABANK in Metaverse</a:t>
                      </a: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r>
                        <a:rPr lang="en-US" sz="1200" b="0" i="0" u="none" strike="noStrike" dirty="0">
                          <a:solidFill>
                            <a:srgbClr val="000000"/>
                          </a:solidFill>
                          <a:effectLst/>
                          <a:latin typeface="Calibri"/>
                        </a:rPr>
                        <a:t>User onboard to METABANK should be easy</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200" b="0" i="0" u="none" strike="noStrike">
                          <a:solidFill>
                            <a:srgbClr val="000000"/>
                          </a:solidFill>
                          <a:effectLst/>
                          <a:latin typeface="Calibri"/>
                        </a:rPr>
                        <a:t>User onboard to METABANK should be easy</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2">
                  <a:txBody>
                    <a:bodyPr/>
                    <a:lstStyle/>
                    <a:p>
                      <a:pPr algn="l" fontAlgn="ctr"/>
                      <a:r>
                        <a:rPr lang="en-US" sz="1200" b="1" i="0" u="none" strike="noStrike" dirty="0">
                          <a:solidFill>
                            <a:srgbClr val="000000"/>
                          </a:solidFill>
                          <a:effectLst/>
                          <a:latin typeface="Calibri"/>
                        </a:rPr>
                        <a:t>ROI:</a:t>
                      </a:r>
                      <a:r>
                        <a:rPr lang="en-US" sz="1200" b="0" i="0" u="none" strike="noStrike" dirty="0">
                          <a:solidFill>
                            <a:srgbClr val="000000"/>
                          </a:solidFill>
                          <a:effectLst/>
                          <a:latin typeface="Calibri"/>
                        </a:rPr>
                        <a:t> METABANK expects Meta-education pays off after 2-3 years  with more product enrollment with Users who went through this program</a:t>
                      </a: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200" b="0" i="0" u="none" strike="noStrike">
                          <a:solidFill>
                            <a:srgbClr val="000000"/>
                          </a:solidFill>
                          <a:effectLst/>
                          <a:latin typeface="Calibri"/>
                        </a:rPr>
                        <a:t> </a:t>
                      </a:r>
                      <a:r>
                        <a:rPr lang="en-US" sz="1200" b="0" i="0" u="none" strike="noStrike" noProof="0">
                          <a:solidFill>
                            <a:srgbClr val="000000"/>
                          </a:solidFill>
                          <a:effectLst/>
                          <a:latin typeface="Calibri"/>
                        </a:rPr>
                        <a:t>Amend School curriculum to introduce METABANK in schools</a:t>
                      </a:r>
                      <a:endParaRPr lang="en-US" sz="1200" b="0" i="0" u="none" strike="noStrike">
                        <a:solidFill>
                          <a:srgbClr val="000000"/>
                        </a:solidFill>
                        <a:effectLst/>
                        <a:latin typeface="Calibri" panose="020F0502020204030204" pitchFamily="34" charset="0"/>
                      </a:endParaRPr>
                    </a:p>
                  </a:txBody>
                  <a:tcPr marL="65357" marR="7262" marT="7262" marB="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0" i="0" u="none" strike="noStrike" dirty="0">
                          <a:solidFill>
                            <a:srgbClr val="000000"/>
                          </a:solidFill>
                          <a:effectLst/>
                          <a:latin typeface="Calibri"/>
                        </a:rPr>
                        <a:t> </a:t>
                      </a:r>
                      <a:r>
                        <a:rPr lang="en-US" sz="1200" b="0" i="0" u="none" strike="noStrike" noProof="0" dirty="0">
                          <a:solidFill>
                            <a:srgbClr val="000000"/>
                          </a:solidFill>
                          <a:effectLst/>
                          <a:latin typeface="Calibri"/>
                        </a:rPr>
                        <a:t>Amend School curriculum to introduce METABANK in schools</a:t>
                      </a:r>
                      <a:endParaRPr lang="en-US" sz="1200" b="0" i="0" u="none" strike="noStrike" dirty="0">
                        <a:solidFill>
                          <a:srgbClr val="000000"/>
                        </a:solidFill>
                        <a:effectLst/>
                        <a:latin typeface="Calibri" panose="020F0502020204030204" pitchFamily="34" charset="0"/>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2344158"/>
                  </a:ext>
                </a:extLst>
              </a:tr>
              <a:tr h="882876">
                <a:tc vMerge="1">
                  <a:txBody>
                    <a:bodyPr/>
                    <a:lstStyle/>
                    <a:p>
                      <a:endParaRPr lang="en-US"/>
                    </a:p>
                  </a:txBody>
                  <a:tcPr/>
                </a:tc>
                <a:tc>
                  <a:txBody>
                    <a:bodyPr/>
                    <a:lstStyle/>
                    <a:p>
                      <a:pPr algn="l" fontAlgn="ctr"/>
                      <a:endParaRPr lang="en-US" sz="900" b="0" i="0" u="none" strike="noStrike" dirty="0">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endParaRPr lang="en-US" sz="1200" b="0" i="0" u="none" strike="noStrike" dirty="0">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r>
                        <a:rPr lang="en-US" sz="1200" b="0" i="0" u="none" strike="noStrike" dirty="0">
                          <a:solidFill>
                            <a:srgbClr val="000000"/>
                          </a:solidFill>
                          <a:effectLst/>
                          <a:latin typeface="Calibri"/>
                        </a:rPr>
                        <a:t>User understands the basics of digital technology​</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User understands the basics of digital technology​</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ctr"/>
                      <a:endParaRPr lang="en-US" sz="1200" b="0" i="0" u="none" strike="noStrike" dirty="0">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r>
                        <a:rPr lang="en-US" sz="1200" b="0" i="0" u="none" strike="noStrike" dirty="0">
                          <a:solidFill>
                            <a:srgbClr val="000000"/>
                          </a:solidFill>
                          <a:effectLst/>
                          <a:latin typeface="Calibri"/>
                        </a:rPr>
                        <a:t>METABANK and schools need to clear any regulation</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r>
                        <a:rPr lang="en-US" sz="1200" b="0" i="0" u="none" strike="noStrike" dirty="0">
                          <a:solidFill>
                            <a:srgbClr val="000000"/>
                          </a:solidFill>
                          <a:effectLst/>
                          <a:latin typeface="Calibri"/>
                        </a:rPr>
                        <a:t>METABANK and schools need to clear any regulation</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l" fontAlgn="ctr"/>
                      <a:endParaRPr lang="en-US" sz="12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a:noFill/>
                    </a:lnB>
                  </a:tcPr>
                </a:tc>
                <a:tc>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6249923"/>
                  </a:ext>
                </a:extLst>
              </a:tr>
              <a:tr h="772492">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r>
                        <a:rPr lang="en-US" sz="1200" b="0" i="0" u="none" strike="noStrike" dirty="0">
                          <a:solidFill>
                            <a:srgbClr val="000000"/>
                          </a:solidFill>
                          <a:effectLst/>
                          <a:latin typeface="Calibri"/>
                        </a:rPr>
                        <a:t>Chatbot to answer basic questions of the User in METABANK</a:t>
                      </a: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2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l" fontAlgn="ctr"/>
                      <a:r>
                        <a:rPr lang="en-US" sz="1200" b="0" i="0" u="none" strike="noStrike" dirty="0">
                          <a:solidFill>
                            <a:srgbClr val="000000"/>
                          </a:solidFill>
                          <a:effectLst/>
                          <a:latin typeface="Calibri"/>
                        </a:rPr>
                        <a:t>GEN-Z continues to bank with METABANK and open new accounts across various products</a:t>
                      </a: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320393"/>
                  </a:ext>
                </a:extLst>
              </a:tr>
              <a:tr h="707693">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3">
                  <a:txBody>
                    <a:bodyPr/>
                    <a:lstStyle/>
                    <a:p>
                      <a:pPr algn="ctr" fontAlgn="ctr"/>
                      <a:r>
                        <a:rPr lang="en-US" sz="1800" b="1" i="0" u="none" strike="noStrike" dirty="0">
                          <a:solidFill>
                            <a:srgbClr val="000000"/>
                          </a:solidFill>
                          <a:effectLst/>
                          <a:latin typeface="Calibri"/>
                        </a:rPr>
                        <a:t>Medium</a:t>
                      </a:r>
                    </a:p>
                  </a:txBody>
                  <a:tcPr marL="7262" marR="7262" marT="726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endParaRPr lang="en-US" sz="12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2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r>
                        <a:rPr lang="en-US" sz="1200" b="0" i="0" u="none" strike="noStrike" dirty="0">
                          <a:solidFill>
                            <a:srgbClr val="000000"/>
                          </a:solidFill>
                          <a:effectLst/>
                          <a:latin typeface="Calibri"/>
                        </a:rPr>
                        <a:t>Gadgets are more user friendly. Easy to carry and easy to use</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200" b="0" i="0" u="none" strike="noStrike">
                          <a:solidFill>
                            <a:srgbClr val="000000"/>
                          </a:solidFill>
                          <a:effectLst/>
                          <a:latin typeface="Calibri"/>
                        </a:rPr>
                        <a:t>Gadgets are more user friendly. Easy to carry and easy to use</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200" b="0" i="0" u="none" strike="noStrike" dirty="0">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200" b="0" i="0" u="none" strike="noStrike">
                          <a:solidFill>
                            <a:srgbClr val="000000"/>
                          </a:solidFill>
                          <a:effectLst/>
                          <a:latin typeface="Calibri" panose="020F0502020204030204" pitchFamily="34" charset="0"/>
                        </a:rPr>
                        <a:t>Features in METABANK is easily maintainable</a:t>
                      </a:r>
                    </a:p>
                  </a:txBody>
                  <a:tcPr marL="65357" marR="7262" marT="7262" marB="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0" i="0" u="none" strike="noStrike" dirty="0">
                          <a:solidFill>
                            <a:srgbClr val="000000"/>
                          </a:solidFill>
                          <a:effectLst/>
                          <a:latin typeface="Calibri"/>
                        </a:rPr>
                        <a:t>Features in METABANK is easily maintainable</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0231667"/>
                  </a:ext>
                </a:extLst>
              </a:tr>
              <a:tr h="882876">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r>
                        <a:rPr lang="en-US" sz="1200" b="0" i="0" u="none" strike="noStrike" dirty="0">
                          <a:solidFill>
                            <a:srgbClr val="000000"/>
                          </a:solidFill>
                          <a:effectLst/>
                          <a:latin typeface="Calibri"/>
                        </a:rPr>
                        <a:t>Content should be easy to understand </a:t>
                      </a:r>
                      <a:endParaRPr lang="en-US" sz="1200" b="0" i="0" u="none" strike="noStrike">
                        <a:solidFill>
                          <a:srgbClr val="000000"/>
                        </a:solidFill>
                        <a:effectLst/>
                        <a:latin typeface="Calibri" panose="020F0502020204030204" pitchFamily="34" charset="0"/>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0" i="0" u="none" strike="noStrike" dirty="0">
                          <a:solidFill>
                            <a:srgbClr val="000000"/>
                          </a:solidFill>
                          <a:effectLst/>
                          <a:latin typeface="Calibri"/>
                        </a:rPr>
                        <a:t>Users can easily navigate between games and the banking workflow</a:t>
                      </a: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endParaRPr lang="en-US" sz="1200" b="0" i="0" u="none" strike="noStrike">
                        <a:solidFill>
                          <a:srgbClr val="000000"/>
                        </a:solidFill>
                        <a:effectLst/>
                        <a:latin typeface="Calibri" panose="020F0502020204030204" pitchFamily="34" charset="0"/>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l" fontAlgn="ctr"/>
                      <a:r>
                        <a:rPr lang="en-US" sz="1200" b="0" i="0" u="none" strike="noStrike" dirty="0">
                          <a:solidFill>
                            <a:srgbClr val="000000"/>
                          </a:solidFill>
                          <a:effectLst/>
                          <a:latin typeface="Calibri"/>
                        </a:rPr>
                        <a:t>Faster Time to Market: New features in METABANK can be easily released to the users.</a:t>
                      </a: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a:noFill/>
                    </a:lnB>
                  </a:tcPr>
                </a:tc>
                <a:tc>
                  <a:txBody>
                    <a:bodyPr/>
                    <a:lstStyle/>
                    <a:p>
                      <a:pPr algn="l" fontAlgn="ctr"/>
                      <a:endParaRPr lang="en-US" sz="12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90842000"/>
                  </a:ext>
                </a:extLst>
              </a:tr>
              <a:tr h="171534">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588902"/>
                  </a:ext>
                </a:extLst>
              </a:tr>
              <a:tr h="171534">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3">
                  <a:txBody>
                    <a:bodyPr/>
                    <a:lstStyle/>
                    <a:p>
                      <a:pPr algn="ctr" fontAlgn="ctr"/>
                      <a:r>
                        <a:rPr lang="en-US" sz="1800" b="1" i="0" u="none" strike="noStrike" dirty="0">
                          <a:solidFill>
                            <a:srgbClr val="000000"/>
                          </a:solidFill>
                          <a:effectLst/>
                          <a:latin typeface="Calibri" panose="020F0502020204030204" pitchFamily="34" charset="0"/>
                        </a:rPr>
                        <a:t>Low</a:t>
                      </a:r>
                    </a:p>
                  </a:txBody>
                  <a:tcPr marL="7262" marR="7262" marT="726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99061152"/>
                  </a:ext>
                </a:extLst>
              </a:tr>
              <a:tr h="171534">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a:noFill/>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15923428"/>
                  </a:ext>
                </a:extLst>
              </a:tr>
              <a:tr h="171534">
                <a:tc vMerge="1">
                  <a:txBody>
                    <a:bodyPr/>
                    <a:lstStyle/>
                    <a:p>
                      <a:endParaRPr lang="en-US"/>
                    </a:p>
                  </a:txBody>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r>
                        <a:rPr lang="en-US" sz="1050" b="0" i="0" u="none" strike="noStrike">
                          <a:solidFill>
                            <a:srgbClr val="000000"/>
                          </a:solidFill>
                          <a:effectLst/>
                          <a:latin typeface="Calibri" panose="020F0502020204030204" pitchFamily="34" charset="0"/>
                        </a:rPr>
                        <a:t> </a:t>
                      </a: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l" fontAlgn="ctr"/>
                      <a:endParaRPr lang="en-US" sz="1100" b="0" i="0" u="none" strike="noStrike">
                        <a:solidFill>
                          <a:srgbClr val="000000"/>
                        </a:solidFill>
                        <a:effectLst/>
                        <a:latin typeface="Calibri"/>
                      </a:endParaRPr>
                    </a:p>
                  </a:txBody>
                  <a:tcPr marL="65357" marR="7262" marT="7262"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hMerge="1">
                  <a:txBody>
                    <a:bodyPr/>
                    <a:lstStyle/>
                    <a:p>
                      <a:pPr algn="l" fontAlgn="ctr"/>
                      <a:endParaRPr lang="en-US" sz="1100" b="0" i="0" u="none" strike="noStrike">
                        <a:solidFill>
                          <a:srgbClr val="000000"/>
                        </a:solidFill>
                        <a:effectLst/>
                        <a:latin typeface="Calibri"/>
                      </a:endParaRPr>
                    </a:p>
                  </a:txBody>
                  <a:tcPr marL="65357" marR="7262" marT="7262" marB="0" anchor="ctr">
                    <a:lnL>
                      <a:noFill/>
                    </a:lnL>
                    <a:lnR w="12700" cap="flat" cmpd="sng" algn="ctr">
                      <a:no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100" b="0" i="0" u="none" strike="noStrike" dirty="0">
                        <a:solidFill>
                          <a:srgbClr val="000000"/>
                        </a:solidFill>
                        <a:effectLst/>
                        <a:latin typeface="Calibri"/>
                      </a:endParaRPr>
                    </a:p>
                  </a:txBody>
                  <a:tcPr marL="65357" marR="7262" marT="726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6865929"/>
                  </a:ext>
                </a:extLst>
              </a:tr>
              <a:tr h="276159">
                <a:tc>
                  <a:txBody>
                    <a:bodyPr/>
                    <a:lstStyle/>
                    <a:p>
                      <a:pPr algn="l" rtl="0" fontAlgn="ctr"/>
                      <a:endParaRPr lang="en-US" sz="1800" b="1" i="0" u="none" strike="noStrike">
                        <a:solidFill>
                          <a:srgbClr val="000000"/>
                        </a:solidFill>
                        <a:effectLst/>
                        <a:latin typeface="Calibri" panose="020F0502020204030204" pitchFamily="34" charset="0"/>
                      </a:endParaRPr>
                    </a:p>
                  </a:txBody>
                  <a:tcPr marL="7262" marR="7262" marT="7262" marB="0" vert="vert27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a:txBody>
                    <a:bodyPr/>
                    <a:lstStyle/>
                    <a:p>
                      <a:pPr algn="l" fontAlgn="ctr"/>
                      <a:endParaRPr lang="en-US" sz="1600" b="1" i="0" u="none" strike="noStrike">
                        <a:solidFill>
                          <a:srgbClr val="000000"/>
                        </a:solidFill>
                        <a:effectLst/>
                        <a:latin typeface="Calibri" panose="020F0502020204030204" pitchFamily="34" charset="0"/>
                      </a:endParaRPr>
                    </a:p>
                  </a:txBody>
                  <a:tcPr marL="7262" marR="7262" marT="7262" marB="0" vert="vert27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3">
                  <a:txBody>
                    <a:bodyPr/>
                    <a:lstStyle/>
                    <a:p>
                      <a:pPr algn="ctr" fontAlgn="ctr"/>
                      <a:r>
                        <a:rPr lang="en-US" sz="1800" b="1" i="0" u="none" strike="noStrike" dirty="0">
                          <a:solidFill>
                            <a:srgbClr val="000000"/>
                          </a:solidFill>
                          <a:effectLst/>
                          <a:latin typeface="Calibri" panose="020F0502020204030204" pitchFamily="34" charset="0"/>
                        </a:rPr>
                        <a:t>Low</a:t>
                      </a:r>
                    </a:p>
                  </a:txBody>
                  <a:tcPr marL="7262" marR="7262" marT="726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gridSpan="3">
                  <a:txBody>
                    <a:bodyPr/>
                    <a:lstStyle/>
                    <a:p>
                      <a:pPr algn="ctr" fontAlgn="ctr"/>
                      <a:r>
                        <a:rPr lang="en-US" sz="1800" b="1" i="0" u="none" strike="noStrike" dirty="0">
                          <a:solidFill>
                            <a:srgbClr val="000000"/>
                          </a:solidFill>
                          <a:effectLst/>
                          <a:latin typeface="Calibri" panose="020F0502020204030204" pitchFamily="34" charset="0"/>
                        </a:rPr>
                        <a:t>Medium</a:t>
                      </a:r>
                    </a:p>
                  </a:txBody>
                  <a:tcPr marL="7262" marR="7262" marT="72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gridSpan="3">
                  <a:txBody>
                    <a:bodyPr/>
                    <a:lstStyle/>
                    <a:p>
                      <a:pPr algn="ctr" fontAlgn="ctr"/>
                      <a:r>
                        <a:rPr lang="en-US" sz="1800" b="1" i="0" u="none" strike="noStrike" dirty="0">
                          <a:solidFill>
                            <a:srgbClr val="000000"/>
                          </a:solidFill>
                          <a:effectLst/>
                          <a:latin typeface="Calibri" panose="020F0502020204030204" pitchFamily="34" charset="0"/>
                        </a:rPr>
                        <a:t>High</a:t>
                      </a:r>
                    </a:p>
                  </a:txBody>
                  <a:tcPr marL="7262" marR="7262" marT="72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pPr algn="ctr" fontAlgn="ctr"/>
                      <a:endParaRPr lang="en-US" sz="1800" b="1" i="0" u="none" strike="noStrike" dirty="0">
                        <a:solidFill>
                          <a:srgbClr val="000000"/>
                        </a:solidFill>
                        <a:effectLst/>
                        <a:latin typeface="Calibri" panose="020F0502020204030204" pitchFamily="34" charset="0"/>
                      </a:endParaRPr>
                    </a:p>
                  </a:txBody>
                  <a:tcPr marL="7262" marR="7262" marT="72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6929695"/>
                  </a:ext>
                </a:extLst>
              </a:tr>
              <a:tr h="160617">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gridSpan="2">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fontAlgn="ctr"/>
                      <a:endParaRPr lang="en-US" sz="8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0588826"/>
                  </a:ext>
                </a:extLst>
              </a:tr>
              <a:tr h="365839">
                <a:tc>
                  <a:txBody>
                    <a:bodyPr/>
                    <a:lstStyle/>
                    <a:p>
                      <a:pPr algn="l"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a:txBody>
                    <a:bodyPr/>
                    <a:lstStyle/>
                    <a:p>
                      <a:pPr algn="ctr" fontAlgn="ctr"/>
                      <a:endParaRPr lang="en-US" sz="900" b="0" i="0" u="none" strike="noStrike">
                        <a:solidFill>
                          <a:srgbClr val="000000"/>
                        </a:solidFill>
                        <a:effectLst/>
                        <a:latin typeface="Calibri" panose="020F0502020204030204" pitchFamily="34" charset="0"/>
                      </a:endParaRPr>
                    </a:p>
                  </a:txBody>
                  <a:tcPr marL="7262" marR="7262" marT="7262" marB="0" anchor="ctr">
                    <a:lnL>
                      <a:noFill/>
                    </a:lnL>
                    <a:lnR>
                      <a:noFill/>
                    </a:lnR>
                    <a:lnT>
                      <a:noFill/>
                    </a:lnT>
                    <a:lnB>
                      <a:noFill/>
                    </a:lnB>
                  </a:tcPr>
                </a:tc>
                <a:tc>
                  <a:txBody>
                    <a:bodyPr/>
                    <a:lstStyle/>
                    <a:p>
                      <a:pPr algn="ctr" fontAlgn="ctr"/>
                      <a:endParaRPr lang="en-US" sz="900" b="0" i="0" u="none" strike="noStrike" dirty="0">
                        <a:solidFill>
                          <a:srgbClr val="000000"/>
                        </a:solidFill>
                        <a:effectLst/>
                        <a:latin typeface="Calibri" panose="020F0502020204030204" pitchFamily="34" charset="0"/>
                      </a:endParaRPr>
                    </a:p>
                  </a:txBody>
                  <a:tcPr marL="7262" marR="7262" marT="7262" marB="0" anchor="ctr">
                    <a:lnL>
                      <a:noFill/>
                    </a:lnL>
                    <a:lnR w="12700" cap="flat" cmpd="sng" algn="ctr">
                      <a:solidFill>
                        <a:srgbClr val="000000"/>
                      </a:solidFill>
                      <a:prstDash val="solid"/>
                      <a:round/>
                      <a:headEnd type="none" w="med" len="med"/>
                      <a:tailEnd type="none" w="med" len="med"/>
                    </a:lnR>
                    <a:lnT>
                      <a:noFill/>
                    </a:lnT>
                    <a:lnB>
                      <a:noFill/>
                    </a:lnB>
                  </a:tcPr>
                </a:tc>
                <a:tc gridSpan="9">
                  <a:txBody>
                    <a:bodyPr/>
                    <a:lstStyle/>
                    <a:p>
                      <a:pPr algn="ctr" fontAlgn="ctr"/>
                      <a:r>
                        <a:rPr lang="en-US" sz="2400" b="1" i="0" u="none" strike="noStrike" dirty="0">
                          <a:solidFill>
                            <a:srgbClr val="000000"/>
                          </a:solidFill>
                          <a:effectLst/>
                          <a:latin typeface="Calibri" panose="020F0502020204030204" pitchFamily="34" charset="0"/>
                        </a:rPr>
                        <a:t>Degree of Doubt</a:t>
                      </a: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2400" b="1" i="0" u="none" strike="noStrike" dirty="0">
                        <a:solidFill>
                          <a:srgbClr val="000000"/>
                        </a:solidFill>
                        <a:effectLst/>
                        <a:latin typeface="Calibri" panose="020F0502020204030204" pitchFamily="34" charset="0"/>
                      </a:endParaRPr>
                    </a:p>
                  </a:txBody>
                  <a:tcPr marL="7262" marR="7262" marT="72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371554"/>
                  </a:ext>
                </a:extLst>
              </a:tr>
            </a:tbl>
          </a:graphicData>
        </a:graphic>
      </p:graphicFrame>
    </p:spTree>
    <p:extLst>
      <p:ext uri="{BB962C8B-B14F-4D97-AF65-F5344CB8AC3E}">
        <p14:creationId xmlns:p14="http://schemas.microsoft.com/office/powerpoint/2010/main" val="154713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F22-2A56-63D4-3336-A8230484D762}"/>
              </a:ext>
            </a:extLst>
          </p:cNvPr>
          <p:cNvSpPr>
            <a:spLocks noGrp="1"/>
          </p:cNvSpPr>
          <p:nvPr>
            <p:ph type="title"/>
          </p:nvPr>
        </p:nvSpPr>
        <p:spPr>
          <a:xfrm>
            <a:off x="990600" y="2451833"/>
            <a:ext cx="10515600" cy="1325563"/>
          </a:xfrm>
        </p:spPr>
        <p:txBody>
          <a:bodyPr>
            <a:normAutofit/>
          </a:bodyPr>
          <a:lstStyle/>
          <a:p>
            <a:r>
              <a:rPr lang="en-US" dirty="0">
                <a:ea typeface="+mj-lt"/>
                <a:cs typeface="+mj-lt"/>
              </a:rPr>
              <a:t>How did you (or would you) test the innovation you are proposing?</a:t>
            </a:r>
          </a:p>
        </p:txBody>
      </p:sp>
      <p:cxnSp>
        <p:nvCxnSpPr>
          <p:cNvPr id="4" name="Straight Arrow Connector 3">
            <a:extLst>
              <a:ext uri="{FF2B5EF4-FFF2-40B4-BE49-F238E27FC236}">
                <a16:creationId xmlns:a16="http://schemas.microsoft.com/office/drawing/2014/main" id="{FC860998-668F-F464-D0F2-B7E8B81575EF}"/>
              </a:ext>
            </a:extLst>
          </p:cNvPr>
          <p:cNvCxnSpPr/>
          <p:nvPr/>
        </p:nvCxnSpPr>
        <p:spPr>
          <a:xfrm flipV="1">
            <a:off x="844062" y="3862754"/>
            <a:ext cx="10656276" cy="586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073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1B24552-451D-9B10-4B04-B02D02A9F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50868"/>
            <a:ext cx="5778015" cy="2704319"/>
          </a:xfrm>
          <a:prstGeom prst="rect">
            <a:avLst/>
          </a:prstGeom>
        </p:spPr>
      </p:pic>
      <p:sp>
        <p:nvSpPr>
          <p:cNvPr id="18" name="Title 1">
            <a:extLst>
              <a:ext uri="{FF2B5EF4-FFF2-40B4-BE49-F238E27FC236}">
                <a16:creationId xmlns:a16="http://schemas.microsoft.com/office/drawing/2014/main" id="{9C082A5B-A8E4-DA8D-3664-0E8792A4409A}"/>
              </a:ext>
            </a:extLst>
          </p:cNvPr>
          <p:cNvSpPr txBox="1">
            <a:spLocks/>
          </p:cNvSpPr>
          <p:nvPr/>
        </p:nvSpPr>
        <p:spPr>
          <a:xfrm>
            <a:off x="434249" y="153968"/>
            <a:ext cx="10839348" cy="726221"/>
          </a:xfrm>
          <a:prstGeom prst="rect">
            <a:avLst/>
          </a:prstGeom>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a:ln w="0"/>
                <a:solidFill>
                  <a:schemeClr val="tx1"/>
                </a:solidFill>
                <a:effectLst>
                  <a:outerShdw blurRad="38100" dist="19050" dir="2700000" algn="tl" rotWithShape="0">
                    <a:schemeClr val="dk1">
                      <a:alpha val="40000"/>
                    </a:schemeClr>
                  </a:outerShdw>
                </a:effectLst>
                <a:latin typeface="Calibri"/>
                <a:ea typeface="Calibri Light"/>
                <a:cs typeface="Calibri Light"/>
              </a:rPr>
              <a:t>Prototype! - METABANK and the META-Education</a:t>
            </a:r>
            <a:endParaRPr lang="en-US" dirty="0">
              <a:ln w="0"/>
              <a:solidFill>
                <a:schemeClr val="tx1"/>
              </a:solidFill>
              <a:effectLst>
                <a:outerShdw blurRad="38100" dist="19050" dir="2700000" algn="tl" rotWithShape="0">
                  <a:schemeClr val="dk1">
                    <a:alpha val="40000"/>
                  </a:schemeClr>
                </a:outerShdw>
              </a:effectLst>
            </a:endParaRPr>
          </a:p>
        </p:txBody>
      </p:sp>
      <p:graphicFrame>
        <p:nvGraphicFramePr>
          <p:cNvPr id="2" name="Diagram 1">
            <a:extLst>
              <a:ext uri="{FF2B5EF4-FFF2-40B4-BE49-F238E27FC236}">
                <a16:creationId xmlns:a16="http://schemas.microsoft.com/office/drawing/2014/main" id="{6FDF9BB5-60A4-4375-933A-576F7EC5736A}"/>
              </a:ext>
            </a:extLst>
          </p:cNvPr>
          <p:cNvGraphicFramePr/>
          <p:nvPr/>
        </p:nvGraphicFramePr>
        <p:xfrm>
          <a:off x="150706" y="880189"/>
          <a:ext cx="6131612" cy="2970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977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etaBank">
            <a:hlinkClick r:id="" action="ppaction://media"/>
            <a:extLst>
              <a:ext uri="{FF2B5EF4-FFF2-40B4-BE49-F238E27FC236}">
                <a16:creationId xmlns:a16="http://schemas.microsoft.com/office/drawing/2014/main" id="{EFED2D7C-3857-4829-B75A-234CC17F2B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7179" y="348422"/>
            <a:ext cx="10972555" cy="6172061"/>
          </a:xfrm>
          <a:prstGeom prst="rect">
            <a:avLst/>
          </a:prstGeom>
        </p:spPr>
      </p:pic>
      <p:sp>
        <p:nvSpPr>
          <p:cNvPr id="4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7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C13FDC-B3EE-AEBB-81E6-FB361135A079}"/>
              </a:ext>
            </a:extLst>
          </p:cNvPr>
          <p:cNvSpPr txBox="1">
            <a:spLocks/>
          </p:cNvSpPr>
          <p:nvPr/>
        </p:nvSpPr>
        <p:spPr>
          <a:xfrm>
            <a:off x="434249" y="153968"/>
            <a:ext cx="10839348" cy="726221"/>
          </a:xfrm>
          <a:prstGeom prst="rect">
            <a:avLst/>
          </a:prstGeom>
          <a:solidFill>
            <a:schemeClr val="accent4">
              <a:lumMod val="40000"/>
              <a:lumOff val="60000"/>
            </a:schemeClr>
          </a:solidFill>
          <a:ln>
            <a:solidFill>
              <a:srgbClr val="4472C4"/>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solidFill>
                  <a:schemeClr val="tx1"/>
                </a:solidFill>
                <a:latin typeface="Calibri"/>
                <a:ea typeface="Calibri Light"/>
                <a:cs typeface="Calibri Light"/>
              </a:rPr>
              <a:t>Feedback | Outcomes | Learning</a:t>
            </a:r>
            <a:endParaRPr lang="en-US">
              <a:solidFill>
                <a:schemeClr val="tx1"/>
              </a:solidFill>
              <a:cs typeface="Calibri"/>
            </a:endParaRPr>
          </a:p>
        </p:txBody>
      </p:sp>
      <p:cxnSp>
        <p:nvCxnSpPr>
          <p:cNvPr id="9" name="Straight Connector 8">
            <a:extLst>
              <a:ext uri="{FF2B5EF4-FFF2-40B4-BE49-F238E27FC236}">
                <a16:creationId xmlns:a16="http://schemas.microsoft.com/office/drawing/2014/main" id="{3CA97669-69D3-F399-AEF4-245B9D419BF4}"/>
              </a:ext>
            </a:extLst>
          </p:cNvPr>
          <p:cNvCxnSpPr/>
          <p:nvPr/>
        </p:nvCxnSpPr>
        <p:spPr>
          <a:xfrm>
            <a:off x="5955030" y="1303020"/>
            <a:ext cx="0" cy="5200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54286-16ED-A11F-B519-D692680705C7}"/>
              </a:ext>
            </a:extLst>
          </p:cNvPr>
          <p:cNvCxnSpPr>
            <a:cxnSpLocks/>
          </p:cNvCxnSpPr>
          <p:nvPr/>
        </p:nvCxnSpPr>
        <p:spPr>
          <a:xfrm flipH="1">
            <a:off x="617220" y="3764280"/>
            <a:ext cx="1075563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77BB1020-1DDA-11BA-3889-365B8CCAA63F}"/>
              </a:ext>
            </a:extLst>
          </p:cNvPr>
          <p:cNvSpPr/>
          <p:nvPr/>
        </p:nvSpPr>
        <p:spPr>
          <a:xfrm>
            <a:off x="6046470" y="1428751"/>
            <a:ext cx="5337805" cy="2251709"/>
          </a:xfrm>
          <a:prstGeom prst="roundRect">
            <a:avLst/>
          </a:prstGeom>
          <a:solidFill>
            <a:srgbClr val="1D9A78">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hlinkClick r:id="rId2"/>
              </a:rPr>
              <a:t>https://forms.office.com/r/7fXhYzUxE2</a:t>
            </a:r>
            <a:r>
              <a:rPr lang="en-US" dirty="0">
                <a:ea typeface="+mn-lt"/>
                <a:cs typeface="+mn-lt"/>
              </a:rPr>
              <a:t> </a:t>
            </a:r>
            <a:endParaRPr lang="en-US"/>
          </a:p>
        </p:txBody>
      </p:sp>
      <p:sp>
        <p:nvSpPr>
          <p:cNvPr id="5" name="Rectangle: Rounded Corners 4">
            <a:extLst>
              <a:ext uri="{FF2B5EF4-FFF2-40B4-BE49-F238E27FC236}">
                <a16:creationId xmlns:a16="http://schemas.microsoft.com/office/drawing/2014/main" id="{3489CD44-B8C9-1D5D-39E8-75A043A7343D}"/>
              </a:ext>
            </a:extLst>
          </p:cNvPr>
          <p:cNvSpPr/>
          <p:nvPr/>
        </p:nvSpPr>
        <p:spPr>
          <a:xfrm>
            <a:off x="6046470" y="3848101"/>
            <a:ext cx="5337805" cy="2251709"/>
          </a:xfrm>
          <a:prstGeom prst="roundRect">
            <a:avLst/>
          </a:prstGeom>
          <a:solidFill>
            <a:srgbClr val="B74919">
              <a:alpha val="40000"/>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People are interested </a:t>
            </a:r>
          </a:p>
          <a:p>
            <a:pPr marL="742950" lvl="1" indent="-285750">
              <a:buFont typeface="Arial" panose="020B0604020202020204" pitchFamily="34" charset="0"/>
              <a:buChar char="•"/>
            </a:pPr>
            <a:r>
              <a:rPr lang="en-US" dirty="0">
                <a:solidFill>
                  <a:schemeClr val="tx1"/>
                </a:solidFill>
              </a:rPr>
              <a:t>To experience Metaverse for Learning</a:t>
            </a:r>
          </a:p>
          <a:p>
            <a:pPr marL="742950" lvl="1" indent="-285750">
              <a:buFont typeface="Arial" panose="020B0604020202020204" pitchFamily="34" charset="0"/>
              <a:buChar char="•"/>
            </a:pPr>
            <a:r>
              <a:rPr lang="en-US" dirty="0">
                <a:solidFill>
                  <a:schemeClr val="tx1"/>
                </a:solidFill>
              </a:rPr>
              <a:t>To expose Financial literacy at early ages</a:t>
            </a:r>
          </a:p>
          <a:p>
            <a:pPr marL="285750" indent="-285750">
              <a:buFont typeface="Arial" panose="020B0604020202020204" pitchFamily="34" charset="0"/>
              <a:buChar char="•"/>
            </a:pPr>
            <a:r>
              <a:rPr lang="en-US" dirty="0">
                <a:solidFill>
                  <a:schemeClr val="tx1"/>
                </a:solidFill>
              </a:rPr>
              <a:t>Pain Areas</a:t>
            </a:r>
          </a:p>
          <a:p>
            <a:pPr marL="742950" lvl="1" indent="-285750">
              <a:buFont typeface="Arial" panose="020B0604020202020204" pitchFamily="34" charset="0"/>
              <a:buChar char="•"/>
            </a:pPr>
            <a:r>
              <a:rPr lang="en-US" dirty="0">
                <a:solidFill>
                  <a:schemeClr val="tx1"/>
                </a:solidFill>
              </a:rPr>
              <a:t>Financial Jargons </a:t>
            </a:r>
          </a:p>
          <a:p>
            <a:pPr marL="742950" lvl="1" indent="-285750">
              <a:buFont typeface="Arial" panose="020B0604020202020204" pitchFamily="34" charset="0"/>
              <a:buChar char="•"/>
            </a:pPr>
            <a:r>
              <a:rPr lang="en-US" dirty="0">
                <a:solidFill>
                  <a:schemeClr val="tx1"/>
                </a:solidFill>
              </a:rPr>
              <a:t>Commute to Physical Financial Institutions </a:t>
            </a:r>
          </a:p>
          <a:p>
            <a:pPr marL="285750" indent="-285750" algn="ctr">
              <a:buFont typeface="Arial" panose="020B0604020202020204" pitchFamily="34" charset="0"/>
              <a:buChar char="•"/>
            </a:pPr>
            <a:endParaRPr lang="en-US" dirty="0">
              <a:solidFill>
                <a:schemeClr val="tx1"/>
              </a:solidFill>
            </a:endParaRPr>
          </a:p>
        </p:txBody>
      </p:sp>
      <p:sp>
        <p:nvSpPr>
          <p:cNvPr id="6" name="Rectangle: Rounded Corners 5">
            <a:extLst>
              <a:ext uri="{FF2B5EF4-FFF2-40B4-BE49-F238E27FC236}">
                <a16:creationId xmlns:a16="http://schemas.microsoft.com/office/drawing/2014/main" id="{9163B5E9-D269-60F5-DCB7-93947F07B7D7}"/>
              </a:ext>
            </a:extLst>
          </p:cNvPr>
          <p:cNvSpPr/>
          <p:nvPr/>
        </p:nvSpPr>
        <p:spPr>
          <a:xfrm>
            <a:off x="525785" y="3848101"/>
            <a:ext cx="5337805" cy="2251709"/>
          </a:xfrm>
          <a:prstGeom prst="roundRect">
            <a:avLst/>
          </a:prstGeom>
          <a:solidFill>
            <a:srgbClr val="1D6FA9">
              <a:alpha val="4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Increase Content </a:t>
            </a:r>
          </a:p>
          <a:p>
            <a:pPr marL="285750" indent="-285750">
              <a:buFont typeface="Arial" panose="020B0604020202020204" pitchFamily="34" charset="0"/>
              <a:buChar char="•"/>
            </a:pPr>
            <a:r>
              <a:rPr lang="en-US" dirty="0">
                <a:solidFill>
                  <a:schemeClr val="tx1"/>
                </a:solidFill>
              </a:rPr>
              <a:t>More interactive videos lecture</a:t>
            </a:r>
          </a:p>
          <a:p>
            <a:pPr marL="285750" indent="-285750">
              <a:buFont typeface="Arial" panose="020B0604020202020204" pitchFamily="34" charset="0"/>
              <a:buChar char="•"/>
            </a:pPr>
            <a:r>
              <a:rPr lang="en-US" dirty="0">
                <a:solidFill>
                  <a:schemeClr val="tx1"/>
                </a:solidFill>
              </a:rPr>
              <a:t>Ease of Navigation</a:t>
            </a:r>
          </a:p>
          <a:p>
            <a:endParaRPr lang="en-US" dirty="0">
              <a:solidFill>
                <a:schemeClr val="tx1"/>
              </a:solidFill>
            </a:endParaRPr>
          </a:p>
        </p:txBody>
      </p:sp>
      <p:sp>
        <p:nvSpPr>
          <p:cNvPr id="8" name="Rectangle: Rounded Corners 7">
            <a:extLst>
              <a:ext uri="{FF2B5EF4-FFF2-40B4-BE49-F238E27FC236}">
                <a16:creationId xmlns:a16="http://schemas.microsoft.com/office/drawing/2014/main" id="{85E54A0F-605A-EB9F-2537-7C1C384452C7}"/>
              </a:ext>
            </a:extLst>
          </p:cNvPr>
          <p:cNvSpPr/>
          <p:nvPr/>
        </p:nvSpPr>
        <p:spPr>
          <a:xfrm>
            <a:off x="537211" y="1453461"/>
            <a:ext cx="5337805" cy="2251709"/>
          </a:xfrm>
          <a:prstGeom prst="roundRect">
            <a:avLst/>
          </a:prstGeom>
          <a:solidFill>
            <a:srgbClr val="36AFCE">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Feedback solicited from TCS INSEAD group and General Public</a:t>
            </a:r>
          </a:p>
          <a:p>
            <a:pPr marL="285750" indent="-285750">
              <a:buFont typeface="Arial" panose="020B0604020202020204" pitchFamily="34" charset="0"/>
              <a:buChar char="•"/>
            </a:pPr>
            <a:r>
              <a:rPr lang="en-US" dirty="0">
                <a:solidFill>
                  <a:srgbClr val="000000"/>
                </a:solidFill>
              </a:rPr>
              <a:t>Channels used –</a:t>
            </a:r>
            <a:r>
              <a:rPr lang="en-US" b="0" i="0" u="sng" dirty="0">
                <a:solidFill>
                  <a:srgbClr val="000000"/>
                </a:solidFill>
                <a:effectLst/>
                <a:latin typeface="-apple-system"/>
                <a:hlinkClick r:id="rId3" tooltip="https://marvelapp.com/prototype/j2cda84">
                  <a:extLst>
                    <a:ext uri="{A12FA001-AC4F-418D-AE19-62706E023703}">
                      <ahyp:hlinkClr xmlns:ahyp="http://schemas.microsoft.com/office/drawing/2018/hyperlinkcolor" val="tx"/>
                    </a:ext>
                  </a:extLst>
                </a:hlinkClick>
              </a:rPr>
              <a:t>https://marvelapp.com/prototype/j2cda84</a:t>
            </a:r>
            <a:r>
              <a:rPr lang="en-US" dirty="0">
                <a:solidFill>
                  <a:srgbClr val="000000"/>
                </a:solidFill>
              </a:rPr>
              <a:t>, </a:t>
            </a:r>
            <a:r>
              <a:rPr lang="en-US" dirty="0">
                <a:solidFill>
                  <a:srgbClr val="000000"/>
                </a:solidFill>
                <a:hlinkClick r:id="rId4">
                  <a:extLst>
                    <a:ext uri="{A12FA001-AC4F-418D-AE19-62706E023703}">
                      <ahyp:hlinkClr xmlns:ahyp="http://schemas.microsoft.com/office/drawing/2018/hyperlinkcolor" val="tx"/>
                    </a:ext>
                  </a:extLst>
                </a:hlinkClick>
              </a:rPr>
              <a:t>Animaker</a:t>
            </a:r>
            <a:r>
              <a:rPr lang="en-US" dirty="0">
                <a:solidFill>
                  <a:srgbClr val="000000"/>
                </a:solidFill>
              </a:rPr>
              <a:t> </a:t>
            </a:r>
            <a:r>
              <a:rPr lang="en-US" sz="1800" dirty="0">
                <a:solidFill>
                  <a:srgbClr val="000000"/>
                </a:solidFill>
                <a:effectLst/>
                <a:latin typeface="Calibri"/>
                <a:ea typeface="Calibri" panose="020F0502020204030204" pitchFamily="34" charset="0"/>
                <a:cs typeface="Calibri"/>
              </a:rPr>
              <a:t> </a:t>
            </a:r>
            <a:r>
              <a:rPr lang="en-US" dirty="0">
                <a:solidFill>
                  <a:srgbClr val="000000"/>
                </a:solidFill>
              </a:rPr>
              <a:t>, </a:t>
            </a:r>
            <a:r>
              <a:rPr lang="en-US" dirty="0">
                <a:solidFill>
                  <a:srgbClr val="000000"/>
                </a:solidFill>
                <a:hlinkClick r:id="rId2">
                  <a:extLst>
                    <a:ext uri="{A12FA001-AC4F-418D-AE19-62706E023703}">
                      <ahyp:hlinkClr xmlns:ahyp="http://schemas.microsoft.com/office/drawing/2018/hyperlinkcolor" val="tx"/>
                    </a:ext>
                  </a:extLst>
                </a:hlinkClick>
              </a:rPr>
              <a:t>Microsoft Forms</a:t>
            </a:r>
            <a:r>
              <a:rPr lang="en-US" dirty="0">
                <a:solidFill>
                  <a:srgbClr val="000000"/>
                </a:solidFill>
              </a:rPr>
              <a:t>, </a:t>
            </a:r>
            <a:r>
              <a:rPr lang="en-US" dirty="0">
                <a:solidFill>
                  <a:srgbClr val="000000"/>
                </a:solidFill>
                <a:hlinkClick r:id="rId5">
                  <a:extLst>
                    <a:ext uri="{A12FA001-AC4F-418D-AE19-62706E023703}">
                      <ahyp:hlinkClr xmlns:ahyp="http://schemas.microsoft.com/office/drawing/2018/hyperlinkcolor" val="tx"/>
                    </a:ext>
                  </a:extLst>
                </a:hlinkClick>
              </a:rPr>
              <a:t>YouTube</a:t>
            </a:r>
            <a:endParaRPr lang="en-US" dirty="0">
              <a:solidFill>
                <a:srgbClr val="000000"/>
              </a:solidFill>
              <a:cs typeface="Calibri"/>
              <a:hlinkClick r:id="rId5">
                <a:extLst>
                  <a:ext uri="{A12FA001-AC4F-418D-AE19-62706E023703}">
                    <ahyp:hlinkClr xmlns:ahyp="http://schemas.microsoft.com/office/drawing/2018/hyperlinkcolor" val="tx"/>
                  </a:ext>
                </a:extLst>
              </a:hlinkClick>
            </a:endParaRPr>
          </a:p>
          <a:p>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pPr algn="ctr"/>
            <a:endParaRPr lang="en-US" dirty="0">
              <a:solidFill>
                <a:srgbClr val="000000"/>
              </a:solidFill>
            </a:endParaRPr>
          </a:p>
        </p:txBody>
      </p:sp>
      <p:sp>
        <p:nvSpPr>
          <p:cNvPr id="11" name="Arrow: Right 10">
            <a:extLst>
              <a:ext uri="{FF2B5EF4-FFF2-40B4-BE49-F238E27FC236}">
                <a16:creationId xmlns:a16="http://schemas.microsoft.com/office/drawing/2014/main" id="{9C03E799-C569-9D51-B47C-DF0A1E62003E}"/>
              </a:ext>
            </a:extLst>
          </p:cNvPr>
          <p:cNvSpPr/>
          <p:nvPr/>
        </p:nvSpPr>
        <p:spPr>
          <a:xfrm>
            <a:off x="5680710" y="2554604"/>
            <a:ext cx="556260" cy="2457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79160E1-6BED-480A-3C9B-596522A53B34}"/>
              </a:ext>
            </a:extLst>
          </p:cNvPr>
          <p:cNvSpPr/>
          <p:nvPr/>
        </p:nvSpPr>
        <p:spPr>
          <a:xfrm rot="5400000">
            <a:off x="8437242" y="3683320"/>
            <a:ext cx="556260" cy="2457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2454063-E17A-8802-9102-EB660CE71905}"/>
              </a:ext>
            </a:extLst>
          </p:cNvPr>
          <p:cNvSpPr/>
          <p:nvPr/>
        </p:nvSpPr>
        <p:spPr>
          <a:xfrm rot="10800000">
            <a:off x="5684520" y="4783448"/>
            <a:ext cx="556260" cy="2457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376D54BE-81BB-F8E0-94BE-61F9315E3E84}"/>
              </a:ext>
            </a:extLst>
          </p:cNvPr>
          <p:cNvSpPr>
            <a:spLocks noChangeArrowheads="1"/>
          </p:cNvSpPr>
          <p:nvPr/>
        </p:nvSpPr>
        <p:spPr bwMode="auto">
          <a:xfrm>
            <a:off x="0" y="24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a:extLst>
              <a:ext uri="{FF2B5EF4-FFF2-40B4-BE49-F238E27FC236}">
                <a16:creationId xmlns:a16="http://schemas.microsoft.com/office/drawing/2014/main" id="{4C125EE9-5AE2-3A7A-F415-1194CFDE9D06}"/>
              </a:ext>
            </a:extLst>
          </p:cNvPr>
          <p:cNvSpPr/>
          <p:nvPr/>
        </p:nvSpPr>
        <p:spPr>
          <a:xfrm>
            <a:off x="214084" y="1779375"/>
            <a:ext cx="278650" cy="164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Logistics</a:t>
            </a:r>
          </a:p>
        </p:txBody>
      </p:sp>
      <p:sp>
        <p:nvSpPr>
          <p:cNvPr id="19" name="Rectangle 18">
            <a:extLst>
              <a:ext uri="{FF2B5EF4-FFF2-40B4-BE49-F238E27FC236}">
                <a16:creationId xmlns:a16="http://schemas.microsoft.com/office/drawing/2014/main" id="{5E8311EB-3328-52FB-0DAB-F8D03278B58E}"/>
              </a:ext>
            </a:extLst>
          </p:cNvPr>
          <p:cNvSpPr/>
          <p:nvPr/>
        </p:nvSpPr>
        <p:spPr>
          <a:xfrm>
            <a:off x="220882" y="4118922"/>
            <a:ext cx="278650" cy="164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To Improve</a:t>
            </a:r>
          </a:p>
        </p:txBody>
      </p:sp>
      <p:sp>
        <p:nvSpPr>
          <p:cNvPr id="20" name="Rectangle 19">
            <a:extLst>
              <a:ext uri="{FF2B5EF4-FFF2-40B4-BE49-F238E27FC236}">
                <a16:creationId xmlns:a16="http://schemas.microsoft.com/office/drawing/2014/main" id="{6D361EDC-86CF-1B86-B57E-F7BA30519B94}"/>
              </a:ext>
            </a:extLst>
          </p:cNvPr>
          <p:cNvSpPr/>
          <p:nvPr/>
        </p:nvSpPr>
        <p:spPr>
          <a:xfrm rot="10800000">
            <a:off x="11417074" y="1705033"/>
            <a:ext cx="278650" cy="164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Survey</a:t>
            </a:r>
          </a:p>
        </p:txBody>
      </p:sp>
      <p:sp>
        <p:nvSpPr>
          <p:cNvPr id="21" name="Rectangle 20">
            <a:extLst>
              <a:ext uri="{FF2B5EF4-FFF2-40B4-BE49-F238E27FC236}">
                <a16:creationId xmlns:a16="http://schemas.microsoft.com/office/drawing/2014/main" id="{FE9C4E45-A184-C24A-33CC-F738B2419AD9}"/>
              </a:ext>
            </a:extLst>
          </p:cNvPr>
          <p:cNvSpPr/>
          <p:nvPr/>
        </p:nvSpPr>
        <p:spPr>
          <a:xfrm rot="10800000">
            <a:off x="11420559" y="4085972"/>
            <a:ext cx="278650" cy="164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Learnings</a:t>
            </a:r>
          </a:p>
        </p:txBody>
      </p:sp>
    </p:spTree>
    <p:extLst>
      <p:ext uri="{BB962C8B-B14F-4D97-AF65-F5344CB8AC3E}">
        <p14:creationId xmlns:p14="http://schemas.microsoft.com/office/powerpoint/2010/main" val="155314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850C2E-BD3F-4901-922B-C24083DB7923}"/>
              </a:ext>
            </a:extLst>
          </p:cNvPr>
          <p:cNvSpPr txBox="1">
            <a:spLocks/>
          </p:cNvSpPr>
          <p:nvPr/>
        </p:nvSpPr>
        <p:spPr>
          <a:xfrm>
            <a:off x="806840" y="121910"/>
            <a:ext cx="10839348" cy="726221"/>
          </a:xfrm>
          <a:prstGeom prst="rect">
            <a:avLst/>
          </a:prstGeom>
          <a:solidFill>
            <a:schemeClr val="accent4">
              <a:lumMod val="40000"/>
              <a:lumOff val="60000"/>
            </a:schemeClr>
          </a:solidFill>
          <a:ln>
            <a:solidFill>
              <a:srgbClr val="4472C4"/>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solidFill>
                  <a:schemeClr val="tx1"/>
                </a:solidFill>
                <a:latin typeface="Calibri"/>
                <a:ea typeface="Calibri Light"/>
                <a:cs typeface="Calibri Light"/>
              </a:rPr>
              <a:t>Survey Outcomes</a:t>
            </a:r>
            <a:endParaRPr lang="en-US" dirty="0">
              <a:solidFill>
                <a:schemeClr val="tx1"/>
              </a:solidFill>
              <a:cs typeface="Calibri"/>
            </a:endParaRPr>
          </a:p>
        </p:txBody>
      </p:sp>
      <p:cxnSp>
        <p:nvCxnSpPr>
          <p:cNvPr id="10" name="Straight Connector 9">
            <a:extLst>
              <a:ext uri="{FF2B5EF4-FFF2-40B4-BE49-F238E27FC236}">
                <a16:creationId xmlns:a16="http://schemas.microsoft.com/office/drawing/2014/main" id="{7BB5ADB0-A6BE-4AB3-8F21-46B7B0A1B1CA}"/>
              </a:ext>
            </a:extLst>
          </p:cNvPr>
          <p:cNvCxnSpPr>
            <a:cxnSpLocks/>
          </p:cNvCxnSpPr>
          <p:nvPr/>
        </p:nvCxnSpPr>
        <p:spPr>
          <a:xfrm flipH="1">
            <a:off x="5997140" y="1057619"/>
            <a:ext cx="18068" cy="56548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2C9FF-16A2-4413-A7A4-C93EB4198AA0}"/>
              </a:ext>
            </a:extLst>
          </p:cNvPr>
          <p:cNvCxnSpPr>
            <a:cxnSpLocks/>
          </p:cNvCxnSpPr>
          <p:nvPr/>
        </p:nvCxnSpPr>
        <p:spPr>
          <a:xfrm>
            <a:off x="947452" y="4010141"/>
            <a:ext cx="9904164" cy="1377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6E73066-F6F4-442F-88E4-F06352067BFD}"/>
              </a:ext>
            </a:extLst>
          </p:cNvPr>
          <p:cNvPicPr>
            <a:picLocks noChangeAspect="1"/>
          </p:cNvPicPr>
          <p:nvPr/>
        </p:nvPicPr>
        <p:blipFill>
          <a:blip r:embed="rId2"/>
          <a:stretch>
            <a:fillRect/>
          </a:stretch>
        </p:blipFill>
        <p:spPr>
          <a:xfrm>
            <a:off x="1982065" y="1428379"/>
            <a:ext cx="2388259" cy="2432984"/>
          </a:xfrm>
          <a:prstGeom prst="rect">
            <a:avLst/>
          </a:prstGeom>
        </p:spPr>
      </p:pic>
      <p:pic>
        <p:nvPicPr>
          <p:cNvPr id="22" name="Picture 21">
            <a:extLst>
              <a:ext uri="{FF2B5EF4-FFF2-40B4-BE49-F238E27FC236}">
                <a16:creationId xmlns:a16="http://schemas.microsoft.com/office/drawing/2014/main" id="{7D25AB2A-47D6-480E-A448-D946EE69CD79}"/>
              </a:ext>
            </a:extLst>
          </p:cNvPr>
          <p:cNvPicPr>
            <a:picLocks noChangeAspect="1"/>
          </p:cNvPicPr>
          <p:nvPr/>
        </p:nvPicPr>
        <p:blipFill>
          <a:blip r:embed="rId3"/>
          <a:stretch>
            <a:fillRect/>
          </a:stretch>
        </p:blipFill>
        <p:spPr>
          <a:xfrm>
            <a:off x="1902048" y="4649471"/>
            <a:ext cx="2445745" cy="2362050"/>
          </a:xfrm>
          <a:prstGeom prst="rect">
            <a:avLst/>
          </a:prstGeom>
        </p:spPr>
      </p:pic>
      <p:sp>
        <p:nvSpPr>
          <p:cNvPr id="29" name="TextBox 28">
            <a:extLst>
              <a:ext uri="{FF2B5EF4-FFF2-40B4-BE49-F238E27FC236}">
                <a16:creationId xmlns:a16="http://schemas.microsoft.com/office/drawing/2014/main" id="{310F9AC2-CF7F-4FF4-A9FA-AAF5F6F9BC62}"/>
              </a:ext>
            </a:extLst>
          </p:cNvPr>
          <p:cNvSpPr txBox="1"/>
          <p:nvPr/>
        </p:nvSpPr>
        <p:spPr>
          <a:xfrm>
            <a:off x="1382193" y="1041810"/>
            <a:ext cx="4055182" cy="646331"/>
          </a:xfrm>
          <a:prstGeom prst="rect">
            <a:avLst/>
          </a:prstGeom>
          <a:noFill/>
        </p:spPr>
        <p:txBody>
          <a:bodyPr wrap="square" rtlCol="0">
            <a:spAutoFit/>
          </a:bodyPr>
          <a:lstStyle/>
          <a:p>
            <a:pPr algn="ctr"/>
            <a:r>
              <a:rPr lang="en-US" b="1" i="0" dirty="0">
                <a:solidFill>
                  <a:srgbClr val="323130"/>
                </a:solidFill>
                <a:effectLst/>
                <a:latin typeface="Segoe UI" panose="020B0502040204020203" pitchFamily="34" charset="0"/>
              </a:rPr>
              <a:t>Are you willing to bank in Metaverse?</a:t>
            </a:r>
            <a:endParaRPr lang="en-US" b="1" dirty="0"/>
          </a:p>
        </p:txBody>
      </p:sp>
      <p:sp>
        <p:nvSpPr>
          <p:cNvPr id="30" name="TextBox 29">
            <a:extLst>
              <a:ext uri="{FF2B5EF4-FFF2-40B4-BE49-F238E27FC236}">
                <a16:creationId xmlns:a16="http://schemas.microsoft.com/office/drawing/2014/main" id="{AE2BF393-9DBA-493D-B939-C019979BC49C}"/>
              </a:ext>
            </a:extLst>
          </p:cNvPr>
          <p:cNvSpPr txBox="1"/>
          <p:nvPr/>
        </p:nvSpPr>
        <p:spPr>
          <a:xfrm>
            <a:off x="5960127" y="889312"/>
            <a:ext cx="5492393" cy="584775"/>
          </a:xfrm>
          <a:prstGeom prst="rect">
            <a:avLst/>
          </a:prstGeom>
          <a:noFill/>
        </p:spPr>
        <p:txBody>
          <a:bodyPr wrap="square" rtlCol="0">
            <a:spAutoFit/>
          </a:bodyPr>
          <a:lstStyle/>
          <a:p>
            <a:pPr algn="ctr"/>
            <a:r>
              <a:rPr lang="en-US" sz="1600" b="1" i="0" dirty="0">
                <a:solidFill>
                  <a:srgbClr val="323130"/>
                </a:solidFill>
                <a:effectLst/>
                <a:latin typeface="Segoe UI" panose="020B0502040204020203" pitchFamily="34" charset="0"/>
              </a:rPr>
              <a:t>What issues, if any, did you face when you visited a physical bank, which could be avoided in Metaverse?</a:t>
            </a:r>
            <a:endParaRPr lang="en-US" sz="1600" b="1" dirty="0"/>
          </a:p>
        </p:txBody>
      </p:sp>
      <p:sp>
        <p:nvSpPr>
          <p:cNvPr id="31" name="TextBox 30">
            <a:extLst>
              <a:ext uri="{FF2B5EF4-FFF2-40B4-BE49-F238E27FC236}">
                <a16:creationId xmlns:a16="http://schemas.microsoft.com/office/drawing/2014/main" id="{3614C3C8-B28A-428C-9864-2D3A8A190032}"/>
              </a:ext>
            </a:extLst>
          </p:cNvPr>
          <p:cNvSpPr txBox="1"/>
          <p:nvPr/>
        </p:nvSpPr>
        <p:spPr>
          <a:xfrm>
            <a:off x="909050" y="4109355"/>
            <a:ext cx="5001468" cy="738664"/>
          </a:xfrm>
          <a:prstGeom prst="rect">
            <a:avLst/>
          </a:prstGeom>
          <a:noFill/>
        </p:spPr>
        <p:txBody>
          <a:bodyPr wrap="square" rtlCol="0">
            <a:spAutoFit/>
          </a:bodyPr>
          <a:lstStyle/>
          <a:p>
            <a:pPr algn="ctr"/>
            <a:r>
              <a:rPr lang="en-US" sz="1400" b="1" i="0" dirty="0">
                <a:solidFill>
                  <a:srgbClr val="323130"/>
                </a:solidFill>
                <a:effectLst/>
                <a:latin typeface="Segoe UI" panose="020B0502040204020203" pitchFamily="34" charset="0"/>
              </a:rPr>
              <a:t>Would you think introducing Financial Literacy early in the high school / college would help mitigate one of the above issues?</a:t>
            </a:r>
            <a:endParaRPr lang="en-US" sz="1400" b="1" dirty="0"/>
          </a:p>
        </p:txBody>
      </p:sp>
      <p:sp>
        <p:nvSpPr>
          <p:cNvPr id="32" name="TextBox 31">
            <a:extLst>
              <a:ext uri="{FF2B5EF4-FFF2-40B4-BE49-F238E27FC236}">
                <a16:creationId xmlns:a16="http://schemas.microsoft.com/office/drawing/2014/main" id="{B2AD64D8-156B-4822-862B-DA3C1365C4E8}"/>
              </a:ext>
            </a:extLst>
          </p:cNvPr>
          <p:cNvSpPr txBox="1"/>
          <p:nvPr/>
        </p:nvSpPr>
        <p:spPr>
          <a:xfrm>
            <a:off x="5960129" y="4078378"/>
            <a:ext cx="5001467" cy="584775"/>
          </a:xfrm>
          <a:prstGeom prst="rect">
            <a:avLst/>
          </a:prstGeom>
          <a:noFill/>
        </p:spPr>
        <p:txBody>
          <a:bodyPr wrap="square" rtlCol="0">
            <a:spAutoFit/>
          </a:bodyPr>
          <a:lstStyle/>
          <a:p>
            <a:pPr algn="ctr"/>
            <a:r>
              <a:rPr lang="en-US" sz="1600" b="1" i="0" dirty="0">
                <a:solidFill>
                  <a:srgbClr val="323130"/>
                </a:solidFill>
                <a:effectLst/>
                <a:latin typeface="Segoe UI" panose="020B0502040204020203" pitchFamily="34" charset="0"/>
              </a:rPr>
              <a:t>What improvement areas would you like to suggest?</a:t>
            </a:r>
            <a:endParaRPr lang="en-US" sz="1600" b="1" dirty="0"/>
          </a:p>
        </p:txBody>
      </p:sp>
      <p:pic>
        <p:nvPicPr>
          <p:cNvPr id="34" name="Picture 33">
            <a:extLst>
              <a:ext uri="{FF2B5EF4-FFF2-40B4-BE49-F238E27FC236}">
                <a16:creationId xmlns:a16="http://schemas.microsoft.com/office/drawing/2014/main" id="{3DFB01F0-380F-47CA-8C13-9122544A16D8}"/>
              </a:ext>
            </a:extLst>
          </p:cNvPr>
          <p:cNvPicPr>
            <a:picLocks noChangeAspect="1"/>
          </p:cNvPicPr>
          <p:nvPr/>
        </p:nvPicPr>
        <p:blipFill>
          <a:blip r:embed="rId4"/>
          <a:stretch>
            <a:fillRect/>
          </a:stretch>
        </p:blipFill>
        <p:spPr>
          <a:xfrm>
            <a:off x="6308700" y="4379174"/>
            <a:ext cx="4664100" cy="2427857"/>
          </a:xfrm>
          <a:prstGeom prst="rect">
            <a:avLst/>
          </a:prstGeom>
        </p:spPr>
      </p:pic>
      <p:pic>
        <p:nvPicPr>
          <p:cNvPr id="39" name="Picture 38">
            <a:extLst>
              <a:ext uri="{FF2B5EF4-FFF2-40B4-BE49-F238E27FC236}">
                <a16:creationId xmlns:a16="http://schemas.microsoft.com/office/drawing/2014/main" id="{451811FB-3A47-4DE5-81AE-6032F3387DC5}"/>
              </a:ext>
            </a:extLst>
          </p:cNvPr>
          <p:cNvPicPr>
            <a:picLocks noChangeAspect="1"/>
          </p:cNvPicPr>
          <p:nvPr/>
        </p:nvPicPr>
        <p:blipFill>
          <a:blip r:embed="rId5"/>
          <a:stretch>
            <a:fillRect/>
          </a:stretch>
        </p:blipFill>
        <p:spPr>
          <a:xfrm>
            <a:off x="6374801" y="1406345"/>
            <a:ext cx="4451105" cy="2595539"/>
          </a:xfrm>
          <a:prstGeom prst="rect">
            <a:avLst/>
          </a:prstGeom>
        </p:spPr>
      </p:pic>
      <p:sp>
        <p:nvSpPr>
          <p:cNvPr id="44" name="Rectangle: Rounded Corners 43">
            <a:extLst>
              <a:ext uri="{FF2B5EF4-FFF2-40B4-BE49-F238E27FC236}">
                <a16:creationId xmlns:a16="http://schemas.microsoft.com/office/drawing/2014/main" id="{CA9F2BD6-0C30-4DEE-8053-1F9627F76D40}"/>
              </a:ext>
            </a:extLst>
          </p:cNvPr>
          <p:cNvSpPr/>
          <p:nvPr/>
        </p:nvSpPr>
        <p:spPr>
          <a:xfrm rot="19797854">
            <a:off x="-265" y="544558"/>
            <a:ext cx="2546796" cy="72622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3FA8406-D1AA-4E29-991E-52F71348BF97}"/>
              </a:ext>
            </a:extLst>
          </p:cNvPr>
          <p:cNvSpPr txBox="1"/>
          <p:nvPr/>
        </p:nvSpPr>
        <p:spPr>
          <a:xfrm rot="19756186">
            <a:off x="41255" y="546599"/>
            <a:ext cx="2555336" cy="646331"/>
          </a:xfrm>
          <a:prstGeom prst="rect">
            <a:avLst/>
          </a:prstGeom>
          <a:noFill/>
        </p:spPr>
        <p:txBody>
          <a:bodyPr wrap="square" rtlCol="0">
            <a:spAutoFit/>
          </a:bodyPr>
          <a:lstStyle/>
          <a:p>
            <a:pPr algn="ctr"/>
            <a:r>
              <a:rPr lang="en-US" b="1" dirty="0"/>
              <a:t>Responses – 111</a:t>
            </a:r>
          </a:p>
          <a:p>
            <a:pPr algn="ctr"/>
            <a:r>
              <a:rPr lang="en-US" b="1" dirty="0"/>
              <a:t>Average Rating - 2.63/3</a:t>
            </a:r>
          </a:p>
        </p:txBody>
      </p:sp>
      <p:pic>
        <p:nvPicPr>
          <p:cNvPr id="46" name="Picture 45">
            <a:extLst>
              <a:ext uri="{FF2B5EF4-FFF2-40B4-BE49-F238E27FC236}">
                <a16:creationId xmlns:a16="http://schemas.microsoft.com/office/drawing/2014/main" id="{EE02FEA3-B6A0-4ABB-8F5B-39A458E96BD7}"/>
              </a:ext>
            </a:extLst>
          </p:cNvPr>
          <p:cNvPicPr>
            <a:picLocks noChangeAspect="1"/>
          </p:cNvPicPr>
          <p:nvPr/>
        </p:nvPicPr>
        <p:blipFill>
          <a:blip r:embed="rId6"/>
          <a:stretch>
            <a:fillRect/>
          </a:stretch>
        </p:blipFill>
        <p:spPr>
          <a:xfrm>
            <a:off x="9659" y="3453212"/>
            <a:ext cx="946099" cy="1066233"/>
          </a:xfrm>
          <a:prstGeom prst="rect">
            <a:avLst/>
          </a:prstGeom>
        </p:spPr>
      </p:pic>
    </p:spTree>
    <p:extLst>
      <p:ext uri="{BB962C8B-B14F-4D97-AF65-F5344CB8AC3E}">
        <p14:creationId xmlns:p14="http://schemas.microsoft.com/office/powerpoint/2010/main" val="28700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F22-2A56-63D4-3336-A8230484D762}"/>
              </a:ext>
            </a:extLst>
          </p:cNvPr>
          <p:cNvSpPr>
            <a:spLocks noGrp="1"/>
          </p:cNvSpPr>
          <p:nvPr>
            <p:ph type="title"/>
          </p:nvPr>
        </p:nvSpPr>
        <p:spPr>
          <a:xfrm>
            <a:off x="990600" y="2451833"/>
            <a:ext cx="10515600" cy="1325563"/>
          </a:xfrm>
        </p:spPr>
        <p:txBody>
          <a:bodyPr>
            <a:normAutofit/>
          </a:bodyPr>
          <a:lstStyle/>
          <a:p>
            <a:r>
              <a:rPr lang="en-US" dirty="0">
                <a:ea typeface="+mj-lt"/>
                <a:cs typeface="+mj-lt"/>
              </a:rPr>
              <a:t>Why would it be a potentially transformational innovation?</a:t>
            </a:r>
          </a:p>
        </p:txBody>
      </p:sp>
      <p:cxnSp>
        <p:nvCxnSpPr>
          <p:cNvPr id="4" name="Straight Arrow Connector 3">
            <a:extLst>
              <a:ext uri="{FF2B5EF4-FFF2-40B4-BE49-F238E27FC236}">
                <a16:creationId xmlns:a16="http://schemas.microsoft.com/office/drawing/2014/main" id="{FC860998-668F-F464-D0F2-B7E8B81575EF}"/>
              </a:ext>
            </a:extLst>
          </p:cNvPr>
          <p:cNvCxnSpPr/>
          <p:nvPr/>
        </p:nvCxnSpPr>
        <p:spPr>
          <a:xfrm flipV="1">
            <a:off x="844062" y="3862754"/>
            <a:ext cx="10656276" cy="586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76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0CCD4240-FEAD-BC72-EAB2-59EAF7E19B4B}"/>
              </a:ext>
            </a:extLst>
          </p:cNvPr>
          <p:cNvGraphicFramePr>
            <a:graphicFrameLocks noGrp="1"/>
          </p:cNvGraphicFramePr>
          <p:nvPr>
            <p:ph idx="1"/>
            <p:extLst>
              <p:ext uri="{D42A27DB-BD31-4B8C-83A1-F6EECF244321}">
                <p14:modId xmlns:p14="http://schemas.microsoft.com/office/powerpoint/2010/main" val="3278791747"/>
              </p:ext>
            </p:extLst>
          </p:nvPr>
        </p:nvGraphicFramePr>
        <p:xfrm>
          <a:off x="5335039" y="195643"/>
          <a:ext cx="6263640" cy="6466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Text, whiteboard&#10;&#10;Description automatically generated">
            <a:extLst>
              <a:ext uri="{FF2B5EF4-FFF2-40B4-BE49-F238E27FC236}">
                <a16:creationId xmlns:a16="http://schemas.microsoft.com/office/drawing/2014/main" id="{5C68B12A-A1EC-4CF7-B4C1-81A5482E7DE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93321" y="974591"/>
            <a:ext cx="3037814" cy="1833263"/>
          </a:xfrm>
          <a:prstGeom prst="rect">
            <a:avLst/>
          </a:prstGeom>
        </p:spPr>
      </p:pic>
      <p:sp>
        <p:nvSpPr>
          <p:cNvPr id="12" name="TextBox 11">
            <a:extLst>
              <a:ext uri="{FF2B5EF4-FFF2-40B4-BE49-F238E27FC236}">
                <a16:creationId xmlns:a16="http://schemas.microsoft.com/office/drawing/2014/main" id="{8C6EF045-D464-4B95-BD15-CBA4A6180D93}"/>
              </a:ext>
            </a:extLst>
          </p:cNvPr>
          <p:cNvSpPr txBox="1"/>
          <p:nvPr/>
        </p:nvSpPr>
        <p:spPr>
          <a:xfrm>
            <a:off x="952500" y="6858000"/>
            <a:ext cx="3380509" cy="230832"/>
          </a:xfrm>
          <a:prstGeom prst="rect">
            <a:avLst/>
          </a:prstGeom>
          <a:noFill/>
        </p:spPr>
        <p:txBody>
          <a:bodyPr wrap="square" rtlCol="0">
            <a:spAutoFit/>
          </a:bodyPr>
          <a:lstStyle/>
          <a:p>
            <a:r>
              <a:rPr lang="en-US" sz="900">
                <a:hlinkClick r:id="rId8" tooltip="https://www.thebluediamondgallery.com/handwriting/a/agenda.html"/>
              </a:rPr>
              <a:t>This Photo</a:t>
            </a:r>
            <a:r>
              <a:rPr lang="en-US" sz="900"/>
              <a:t> by Unknown Author is licensed under </a:t>
            </a:r>
            <a:r>
              <a:rPr lang="en-US" sz="900">
                <a:hlinkClick r:id="rId9" tooltip="https://creativecommons.org/licenses/by-sa/3.0/"/>
              </a:rPr>
              <a:t>CC BY-SA</a:t>
            </a:r>
            <a:endParaRPr lang="en-US" sz="900"/>
          </a:p>
        </p:txBody>
      </p:sp>
    </p:spTree>
    <p:extLst>
      <p:ext uri="{BB962C8B-B14F-4D97-AF65-F5344CB8AC3E}">
        <p14:creationId xmlns:p14="http://schemas.microsoft.com/office/powerpoint/2010/main" val="1458423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396B336-A79D-4605-A68C-F933A60ADF3B}"/>
              </a:ext>
            </a:extLst>
          </p:cNvPr>
          <p:cNvSpPr txBox="1"/>
          <p:nvPr/>
        </p:nvSpPr>
        <p:spPr>
          <a:xfrm>
            <a:off x="1139635" y="2546161"/>
            <a:ext cx="3200451" cy="298592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Why are your innovation opportunities potentially transformational?</a:t>
            </a:r>
          </a:p>
        </p:txBody>
      </p:sp>
      <p:sp>
        <p:nvSpPr>
          <p:cNvPr id="3" name="Rectangle 2">
            <a:extLst>
              <a:ext uri="{FF2B5EF4-FFF2-40B4-BE49-F238E27FC236}">
                <a16:creationId xmlns:a16="http://schemas.microsoft.com/office/drawing/2014/main" id="{477CCC8F-AB18-452E-83D4-F3E37503AA6E}"/>
              </a:ext>
            </a:extLst>
          </p:cNvPr>
          <p:cNvSpPr/>
          <p:nvPr/>
        </p:nvSpPr>
        <p:spPr>
          <a:xfrm>
            <a:off x="4919856" y="729465"/>
            <a:ext cx="7073670" cy="5408868"/>
          </a:xfrm>
          <a:prstGeom prst="rect">
            <a:avLst/>
          </a:prstGeom>
        </p:spPr>
        <p:txBody>
          <a:bodyPr/>
          <a:lstStyle/>
          <a:p>
            <a:pPr marL="228600" indent="-228600">
              <a:lnSpc>
                <a:spcPct val="90000"/>
              </a:lnSpc>
              <a:spcBef>
                <a:spcPts val="1000"/>
              </a:spcBef>
              <a:buFont typeface="Arial" panose="020B0604020202020204" pitchFamily="34" charset="0"/>
              <a:buChar char="•"/>
            </a:pPr>
            <a:r>
              <a:rPr lang="en-US" sz="1600" b="1" dirty="0">
                <a:solidFill>
                  <a:prstClr val="black"/>
                </a:solidFill>
                <a:latin typeface="Calibri" panose="020F0502020204030204"/>
              </a:rPr>
              <a:t>Transformation </a:t>
            </a:r>
            <a:r>
              <a:rPr lang="en-US" sz="1600" dirty="0">
                <a:solidFill>
                  <a:prstClr val="black"/>
                </a:solidFill>
                <a:latin typeface="Calibri" panose="020F0502020204030204"/>
              </a:rPr>
              <a:t>into Metaverse is not about "IF", it is about "WHEN" it will happen!</a:t>
            </a:r>
          </a:p>
          <a:p>
            <a:pPr marL="228600" indent="-228600">
              <a:lnSpc>
                <a:spcPct val="90000"/>
              </a:lnSpc>
              <a:spcBef>
                <a:spcPts val="1000"/>
              </a:spcBef>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GEN-Z intuitive and empathetic customer experience would unlock METABANK to unveil hyper-personalized banking products (student loan, auto loan, mortgages, Small business loans etc.,) to the user. </a:t>
            </a:r>
          </a:p>
          <a:p>
            <a:pPr marL="228600" indent="-228600">
              <a:lnSpc>
                <a:spcPct val="90000"/>
              </a:lnSpc>
              <a:spcBef>
                <a:spcPts val="1000"/>
              </a:spcBef>
              <a:buFont typeface="Arial" panose="020B0604020202020204" pitchFamily="34" charset="0"/>
              <a:buChar cha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Opportunity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to engage with bank more meaningfully instead of "Get it done" perspective. </a:t>
            </a:r>
          </a:p>
          <a:p>
            <a:pPr marL="685800" lvl="1" indent="-228600">
              <a:lnSpc>
                <a:spcPct val="90000"/>
              </a:lnSpc>
              <a:spcBef>
                <a:spcPts val="1000"/>
              </a:spcBef>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GEN-Z started to save much earlier than their parents and grand-parents according to a 2021 TransAmerica survey</a:t>
            </a:r>
          </a:p>
          <a:p>
            <a:pPr marL="685800" lvl="1" indent="-228600">
              <a:lnSpc>
                <a:spcPct val="90000"/>
              </a:lnSpc>
              <a:spcBef>
                <a:spcPts val="1000"/>
              </a:spcBef>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METABANK wants to capture the early market as they understand the upcoming generation (Gen-Z) has a spending power to reach potential of nearly $60 trillion </a:t>
            </a:r>
          </a:p>
          <a:p>
            <a:pPr marL="228600" indent="-228600">
              <a:lnSpc>
                <a:spcPct val="90000"/>
              </a:lnSpc>
              <a:spcBef>
                <a:spcPts val="1000"/>
              </a:spcBef>
              <a:buFont typeface="Arial" panose="020B0604020202020204" pitchFamily="34" charset="0"/>
              <a:buChar cha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METABANK would be the first Company to transact in the metaverse by</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Capturing a new market segment of Digital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savy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younger generations</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Hyper-personalized Customer Experience </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Smart Contracts backed by block-chain technology</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Immersive Gamification of Complex Banking Systems/Process</a:t>
            </a:r>
          </a:p>
        </p:txBody>
      </p:sp>
    </p:spTree>
    <p:extLst>
      <p:ext uri="{BB962C8B-B14F-4D97-AF65-F5344CB8AC3E}">
        <p14:creationId xmlns:p14="http://schemas.microsoft.com/office/powerpoint/2010/main" val="101051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240-430A-F9AF-EA1D-8CAE478393DC}"/>
              </a:ext>
            </a:extLst>
          </p:cNvPr>
          <p:cNvSpPr>
            <a:spLocks noGrp="1"/>
          </p:cNvSpPr>
          <p:nvPr>
            <p:ph type="title"/>
          </p:nvPr>
        </p:nvSpPr>
        <p:spPr>
          <a:xfrm>
            <a:off x="3860800" y="1944254"/>
            <a:ext cx="4470400" cy="2498437"/>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lgn="ctr"/>
            <a:r>
              <a:rPr lang="en-US" sz="4800" kern="1200" dirty="0">
                <a:ln w="0"/>
                <a:solidFill>
                  <a:schemeClr val="tx1"/>
                </a:solidFill>
                <a:effectLst>
                  <a:outerShdw blurRad="38100" dist="19050" dir="2700000" algn="tl" rotWithShape="0">
                    <a:schemeClr val="dk1">
                      <a:alpha val="40000"/>
                    </a:schemeClr>
                  </a:outerShdw>
                </a:effectLst>
                <a:latin typeface="+mj-lt"/>
                <a:ea typeface="+mj-ea"/>
                <a:cs typeface="+mj-cs"/>
              </a:rPr>
              <a:t>Appendix</a:t>
            </a:r>
            <a:endParaRPr lang="en-US" sz="4800" b="1" kern="1200" spc="-1" dirty="0">
              <a:solidFill>
                <a:schemeClr val="bg1"/>
              </a:solidFill>
              <a:latin typeface="+mj-lt"/>
              <a:ea typeface="+mj-ea"/>
              <a:cs typeface="+mj-cs"/>
            </a:endParaRPr>
          </a:p>
        </p:txBody>
      </p:sp>
    </p:spTree>
    <p:extLst>
      <p:ext uri="{BB962C8B-B14F-4D97-AF65-F5344CB8AC3E}">
        <p14:creationId xmlns:p14="http://schemas.microsoft.com/office/powerpoint/2010/main" val="3628078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EBEEE4B6-B44B-473B-B984-0C23C34F3B86}"/>
              </a:ext>
            </a:extLst>
          </p:cNvPr>
          <p:cNvSpPr txBox="1">
            <a:spLocks/>
          </p:cNvSpPr>
          <p:nvPr/>
        </p:nvSpPr>
        <p:spPr>
          <a:xfrm>
            <a:off x="1146879" y="998002"/>
            <a:ext cx="3182940" cy="147195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Calibri Light" panose="020F0302020204030204"/>
                <a:ea typeface="+mn-ea"/>
                <a:cs typeface="+mn-cs"/>
              </a:rPr>
              <a:t>Interview the Target User - GEN-Z</a:t>
            </a:r>
          </a:p>
        </p:txBody>
      </p:sp>
      <p:sp>
        <p:nvSpPr>
          <p:cNvPr id="2" name="TextBox 1">
            <a:extLst>
              <a:ext uri="{FF2B5EF4-FFF2-40B4-BE49-F238E27FC236}">
                <a16:creationId xmlns:a16="http://schemas.microsoft.com/office/drawing/2014/main" id="{1F1A1D79-F100-F6FA-86E1-9E997575E533}"/>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EFFFF"/>
                </a:solidFill>
                <a:effectLst/>
                <a:uLnTx/>
                <a:uFillTx/>
                <a:latin typeface="Calibri" panose="020F0502020204030204"/>
                <a:ea typeface="+mn-ea"/>
                <a:cs typeface="+mn-cs"/>
              </a:rPr>
              <a:t>Group21 contacted 3 Gen-Z users around same age group and from same geography (India)</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EFFFF"/>
                </a:solidFill>
                <a:effectLst/>
                <a:uLnTx/>
                <a:uFillTx/>
                <a:latin typeface="Calibri" panose="020F0502020204030204"/>
                <a:ea typeface="+mn-ea"/>
                <a:cs typeface="+mn-cs"/>
              </a:rPr>
              <a:t>User insights are expressed in the form of questionnaire below.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EFFFF"/>
                </a:solidFill>
                <a:effectLst/>
                <a:uLnTx/>
                <a:uFillTx/>
                <a:latin typeface="Calibri" panose="020F0502020204030204"/>
                <a:ea typeface="+mn-ea"/>
                <a:cs typeface="+mn-cs"/>
              </a:rPr>
              <a:t>Responses have been generalized for the purpose of presentation</a:t>
            </a:r>
          </a:p>
        </p:txBody>
      </p:sp>
      <p:sp>
        <p:nvSpPr>
          <p:cNvPr id="6" name="Title 1">
            <a:extLst>
              <a:ext uri="{FF2B5EF4-FFF2-40B4-BE49-F238E27FC236}">
                <a16:creationId xmlns:a16="http://schemas.microsoft.com/office/drawing/2014/main" id="{E141018E-2051-1051-D780-1B6E3D47685F}"/>
              </a:ext>
            </a:extLst>
          </p:cNvPr>
          <p:cNvSpPr txBox="1">
            <a:spLocks/>
          </p:cNvSpPr>
          <p:nvPr/>
        </p:nvSpPr>
        <p:spPr>
          <a:xfrm>
            <a:off x="1375257" y="784239"/>
            <a:ext cx="10515600" cy="6444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aphicFrame>
        <p:nvGraphicFramePr>
          <p:cNvPr id="3" name="Table 2">
            <a:extLst>
              <a:ext uri="{FF2B5EF4-FFF2-40B4-BE49-F238E27FC236}">
                <a16:creationId xmlns:a16="http://schemas.microsoft.com/office/drawing/2014/main" id="{5CBFAAC3-86F5-A225-52D1-40DC3240A5F6}"/>
              </a:ext>
            </a:extLst>
          </p:cNvPr>
          <p:cNvGraphicFramePr>
            <a:graphicFrameLocks noGrp="1"/>
          </p:cNvGraphicFramePr>
          <p:nvPr/>
        </p:nvGraphicFramePr>
        <p:xfrm>
          <a:off x="5004410" y="191404"/>
          <a:ext cx="7052169" cy="6517968"/>
        </p:xfrm>
        <a:graphic>
          <a:graphicData uri="http://schemas.openxmlformats.org/drawingml/2006/table">
            <a:tbl>
              <a:tblPr firstRow="1" bandRow="1">
                <a:tableStyleId>{D7AC3CCA-C797-4891-BE02-D94E43425B78}</a:tableStyleId>
              </a:tblPr>
              <a:tblGrid>
                <a:gridCol w="296230">
                  <a:extLst>
                    <a:ext uri="{9D8B030D-6E8A-4147-A177-3AD203B41FA5}">
                      <a16:colId xmlns:a16="http://schemas.microsoft.com/office/drawing/2014/main" val="1447028165"/>
                    </a:ext>
                  </a:extLst>
                </a:gridCol>
                <a:gridCol w="2993529">
                  <a:extLst>
                    <a:ext uri="{9D8B030D-6E8A-4147-A177-3AD203B41FA5}">
                      <a16:colId xmlns:a16="http://schemas.microsoft.com/office/drawing/2014/main" val="3333422199"/>
                    </a:ext>
                  </a:extLst>
                </a:gridCol>
                <a:gridCol w="3762410">
                  <a:extLst>
                    <a:ext uri="{9D8B030D-6E8A-4147-A177-3AD203B41FA5}">
                      <a16:colId xmlns:a16="http://schemas.microsoft.com/office/drawing/2014/main" val="511776729"/>
                    </a:ext>
                  </a:extLst>
                </a:gridCol>
              </a:tblGrid>
              <a:tr h="243104">
                <a:tc>
                  <a:txBody>
                    <a:bodyPr/>
                    <a:lstStyle/>
                    <a:p>
                      <a:pPr algn="ctr"/>
                      <a:r>
                        <a:rPr lang="en-US" sz="1200">
                          <a:effectLst/>
                        </a:rPr>
                        <a:t> #</a:t>
                      </a:r>
                    </a:p>
                  </a:txBody>
                  <a:tcPr marL="30183" marR="30183" marT="30183" marB="30183" anchor="ctr"/>
                </a:tc>
                <a:tc>
                  <a:txBody>
                    <a:bodyPr/>
                    <a:lstStyle/>
                    <a:p>
                      <a:pPr algn="ctr"/>
                      <a:r>
                        <a:rPr lang="en-US" sz="1200">
                          <a:effectLst/>
                        </a:rPr>
                        <a:t>Questionnaire</a:t>
                      </a:r>
                    </a:p>
                  </a:txBody>
                  <a:tcPr marL="30183" marR="30183" marT="30183" marB="30183" anchor="ctr"/>
                </a:tc>
                <a:tc>
                  <a:txBody>
                    <a:bodyPr/>
                    <a:lstStyle/>
                    <a:p>
                      <a:pPr lvl="0" algn="ctr">
                        <a:buNone/>
                      </a:pPr>
                      <a:r>
                        <a:rPr lang="en-US" sz="1200">
                          <a:effectLst/>
                        </a:rPr>
                        <a:t>Response</a:t>
                      </a:r>
                    </a:p>
                  </a:txBody>
                  <a:tcPr marL="30183" marR="30183" marT="30183" marB="30183"/>
                </a:tc>
                <a:extLst>
                  <a:ext uri="{0D108BD9-81ED-4DB2-BD59-A6C34878D82A}">
                    <a16:rowId xmlns:a16="http://schemas.microsoft.com/office/drawing/2014/main" val="2166312172"/>
                  </a:ext>
                </a:extLst>
              </a:tr>
              <a:tr h="243104">
                <a:tc>
                  <a:txBody>
                    <a:bodyPr/>
                    <a:lstStyle/>
                    <a:p>
                      <a:pPr algn="ctr"/>
                      <a:r>
                        <a:rPr lang="en-US" sz="1200">
                          <a:effectLst/>
                        </a:rPr>
                        <a:t>1</a:t>
                      </a:r>
                    </a:p>
                  </a:txBody>
                  <a:tcPr marL="30183" marR="30183" marT="30183" marB="30183" anchor="ctr"/>
                </a:tc>
                <a:tc>
                  <a:txBody>
                    <a:bodyPr/>
                    <a:lstStyle/>
                    <a:p>
                      <a:r>
                        <a:rPr lang="en-US" sz="1200"/>
                        <a:t>Do you have your own bank account?</a:t>
                      </a:r>
                    </a:p>
                  </a:txBody>
                  <a:tcPr marL="30183" marR="30183" marT="30183" marB="30183" anchor="ctr"/>
                </a:tc>
                <a:tc>
                  <a:txBody>
                    <a:bodyPr/>
                    <a:lstStyle/>
                    <a:p>
                      <a:pPr lvl="0">
                        <a:buNone/>
                      </a:pPr>
                      <a:r>
                        <a:rPr lang="en-US" sz="1200"/>
                        <a:t>Yes</a:t>
                      </a:r>
                    </a:p>
                  </a:txBody>
                  <a:tcPr marL="30183" marR="30183" marT="30183" marB="30183"/>
                </a:tc>
                <a:extLst>
                  <a:ext uri="{0D108BD9-81ED-4DB2-BD59-A6C34878D82A}">
                    <a16:rowId xmlns:a16="http://schemas.microsoft.com/office/drawing/2014/main" val="2010093018"/>
                  </a:ext>
                </a:extLst>
              </a:tr>
              <a:tr h="243104">
                <a:tc>
                  <a:txBody>
                    <a:bodyPr/>
                    <a:lstStyle/>
                    <a:p>
                      <a:pPr algn="ctr"/>
                      <a:r>
                        <a:rPr lang="en-US" sz="1200">
                          <a:effectLst/>
                        </a:rPr>
                        <a:t>2</a:t>
                      </a:r>
                    </a:p>
                  </a:txBody>
                  <a:tcPr marL="30183" marR="30183" marT="30183" marB="30183" anchor="ctr"/>
                </a:tc>
                <a:tc>
                  <a:txBody>
                    <a:bodyPr/>
                    <a:lstStyle/>
                    <a:p>
                      <a:r>
                        <a:rPr lang="en-US" sz="1200"/>
                        <a:t>If you do, How was your first bank experience?</a:t>
                      </a:r>
                    </a:p>
                  </a:txBody>
                  <a:tcPr marL="30183" marR="30183" marT="30183" marB="30183" anchor="ctr"/>
                </a:tc>
                <a:tc>
                  <a:txBody>
                    <a:bodyPr/>
                    <a:lstStyle/>
                    <a:p>
                      <a:pPr lvl="0">
                        <a:buNone/>
                      </a:pPr>
                      <a:r>
                        <a:rPr lang="en-US" sz="1200"/>
                        <a:t>Confusing</a:t>
                      </a:r>
                    </a:p>
                  </a:txBody>
                  <a:tcPr marL="30183" marR="30183" marT="30183" marB="30183"/>
                </a:tc>
                <a:extLst>
                  <a:ext uri="{0D108BD9-81ED-4DB2-BD59-A6C34878D82A}">
                    <a16:rowId xmlns:a16="http://schemas.microsoft.com/office/drawing/2014/main" val="3325476559"/>
                  </a:ext>
                </a:extLst>
              </a:tr>
              <a:tr h="425877">
                <a:tc>
                  <a:txBody>
                    <a:bodyPr/>
                    <a:lstStyle/>
                    <a:p>
                      <a:pPr algn="ctr"/>
                      <a:r>
                        <a:rPr lang="en-US" sz="1200">
                          <a:effectLst/>
                        </a:rPr>
                        <a:t>3</a:t>
                      </a:r>
                    </a:p>
                  </a:txBody>
                  <a:tcPr marL="30183" marR="30183" marT="30183" marB="30183" anchor="ctr"/>
                </a:tc>
                <a:tc>
                  <a:txBody>
                    <a:bodyPr/>
                    <a:lstStyle/>
                    <a:p>
                      <a:r>
                        <a:rPr lang="en-US" sz="1200"/>
                        <a:t>Have you ever visited a bank alone to open a new account?</a:t>
                      </a:r>
                    </a:p>
                  </a:txBody>
                  <a:tcPr marL="30183" marR="30183" marT="30183" marB="30183" anchor="ctr"/>
                </a:tc>
                <a:tc>
                  <a:txBody>
                    <a:bodyPr/>
                    <a:lstStyle/>
                    <a:p>
                      <a:pPr lvl="0">
                        <a:buNone/>
                      </a:pPr>
                      <a:r>
                        <a:rPr lang="en-US" sz="1200"/>
                        <a:t>No</a:t>
                      </a:r>
                    </a:p>
                  </a:txBody>
                  <a:tcPr marL="30183" marR="30183" marT="30183" marB="30183"/>
                </a:tc>
                <a:extLst>
                  <a:ext uri="{0D108BD9-81ED-4DB2-BD59-A6C34878D82A}">
                    <a16:rowId xmlns:a16="http://schemas.microsoft.com/office/drawing/2014/main" val="243727544"/>
                  </a:ext>
                </a:extLst>
              </a:tr>
              <a:tr h="2253610">
                <a:tc>
                  <a:txBody>
                    <a:bodyPr/>
                    <a:lstStyle/>
                    <a:p>
                      <a:pPr algn="ctr"/>
                      <a:r>
                        <a:rPr lang="en-US" sz="1200">
                          <a:effectLst/>
                        </a:rPr>
                        <a:t>4</a:t>
                      </a:r>
                    </a:p>
                  </a:txBody>
                  <a:tcPr marL="30183" marR="30183" marT="30183" marB="30183" anchor="ctr"/>
                </a:tc>
                <a:tc>
                  <a:txBody>
                    <a:bodyPr/>
                    <a:lstStyle/>
                    <a:p>
                      <a:r>
                        <a:rPr lang="en-US" sz="1200"/>
                        <a:t>What was your overall experience starting from entering the bank, talking to teller, transacting such as opening a new account, and eventually leaving the bank?</a:t>
                      </a:r>
                    </a:p>
                  </a:txBody>
                  <a:tcPr marL="30183" marR="30183" marT="30183" marB="30183" anchor="ctr"/>
                </a:tc>
                <a:tc>
                  <a:txBody>
                    <a:bodyPr/>
                    <a:lstStyle/>
                    <a:p>
                      <a:pPr lvl="0">
                        <a:buNone/>
                      </a:pPr>
                      <a:r>
                        <a:rPr lang="en-US" sz="1200"/>
                        <a:t>Overall experience is not good.</a:t>
                      </a:r>
                      <a:br>
                        <a:rPr lang="en-US" sz="1200"/>
                      </a:br>
                      <a:r>
                        <a:rPr lang="en-US" sz="1200"/>
                        <a:t>1. No queue system</a:t>
                      </a:r>
                      <a:endParaRPr lang="en-US" sz="1200" u="none" strike="noStrike" noProof="0"/>
                    </a:p>
                    <a:p>
                      <a:pPr lvl="0">
                        <a:buNone/>
                      </a:pPr>
                      <a:r>
                        <a:rPr lang="en-US" sz="1200"/>
                        <a:t>2. Generic forms to be filled on paper.  No kiosks in certain branches.</a:t>
                      </a:r>
                      <a:endParaRPr lang="en-US" sz="1200" u="none" strike="noStrike" noProof="0"/>
                    </a:p>
                    <a:p>
                      <a:pPr lvl="0">
                        <a:buNone/>
                      </a:pPr>
                      <a:r>
                        <a:rPr lang="en-US" sz="1200"/>
                        <a:t>3. Banker highlighted the boxes that needs filled and rest was asked to be ignored. No further explanation given.</a:t>
                      </a:r>
                    </a:p>
                    <a:p>
                      <a:pPr lvl="0">
                        <a:buNone/>
                      </a:pPr>
                      <a:r>
                        <a:rPr lang="en-US" sz="1200"/>
                        <a:t>4. Need to carry original documents for KYC.</a:t>
                      </a:r>
                    </a:p>
                    <a:p>
                      <a:pPr lvl="0">
                        <a:buNone/>
                      </a:pPr>
                      <a:r>
                        <a:rPr lang="en-US" sz="1200"/>
                        <a:t>5. Fill another form for initial deposit.</a:t>
                      </a:r>
                    </a:p>
                    <a:p>
                      <a:pPr lvl="0">
                        <a:buNone/>
                      </a:pPr>
                      <a:r>
                        <a:rPr lang="en-US" sz="1200"/>
                        <a:t>6. Sign few forms. No explanation provided.</a:t>
                      </a:r>
                    </a:p>
                    <a:p>
                      <a:pPr lvl="0">
                        <a:buNone/>
                      </a:pPr>
                      <a:r>
                        <a:rPr lang="en-US" sz="1200"/>
                        <a:t>7. Indicated account will be created after further validation.</a:t>
                      </a:r>
                    </a:p>
                    <a:p>
                      <a:pPr lvl="0">
                        <a:buNone/>
                      </a:pPr>
                      <a:r>
                        <a:rPr lang="en-US" sz="1200"/>
                        <a:t>8. Took few days for receipt and few more days for a debit card to arrive</a:t>
                      </a:r>
                    </a:p>
                  </a:txBody>
                  <a:tcPr marL="30183" marR="30183" marT="30183" marB="30183"/>
                </a:tc>
                <a:extLst>
                  <a:ext uri="{0D108BD9-81ED-4DB2-BD59-A6C34878D82A}">
                    <a16:rowId xmlns:a16="http://schemas.microsoft.com/office/drawing/2014/main" val="1464473572"/>
                  </a:ext>
                </a:extLst>
              </a:tr>
              <a:tr h="243104">
                <a:tc>
                  <a:txBody>
                    <a:bodyPr/>
                    <a:lstStyle/>
                    <a:p>
                      <a:pPr algn="ctr"/>
                      <a:r>
                        <a:rPr lang="en-US" sz="1200">
                          <a:effectLst/>
                        </a:rPr>
                        <a:t>5</a:t>
                      </a:r>
                    </a:p>
                  </a:txBody>
                  <a:tcPr marL="30183" marR="30183" marT="30183" marB="30183" anchor="ctr"/>
                </a:tc>
                <a:tc>
                  <a:txBody>
                    <a:bodyPr/>
                    <a:lstStyle/>
                    <a:p>
                      <a:r>
                        <a:rPr lang="en-US" sz="1200"/>
                        <a:t>Do you like the current banking system?</a:t>
                      </a:r>
                    </a:p>
                  </a:txBody>
                  <a:tcPr marL="30183" marR="30183" marT="30183" marB="30183" anchor="ctr"/>
                </a:tc>
                <a:tc>
                  <a:txBody>
                    <a:bodyPr/>
                    <a:lstStyle/>
                    <a:p>
                      <a:pPr lvl="0">
                        <a:buNone/>
                      </a:pPr>
                      <a:r>
                        <a:rPr lang="en-US" sz="1200"/>
                        <a:t>Not to the extent it offers services for consumer banking</a:t>
                      </a:r>
                    </a:p>
                  </a:txBody>
                  <a:tcPr marL="30183" marR="30183" marT="30183" marB="30183"/>
                </a:tc>
                <a:extLst>
                  <a:ext uri="{0D108BD9-81ED-4DB2-BD59-A6C34878D82A}">
                    <a16:rowId xmlns:a16="http://schemas.microsoft.com/office/drawing/2014/main" val="92940294"/>
                  </a:ext>
                </a:extLst>
              </a:tr>
              <a:tr h="1705290">
                <a:tc>
                  <a:txBody>
                    <a:bodyPr/>
                    <a:lstStyle/>
                    <a:p>
                      <a:pPr algn="ctr"/>
                      <a:r>
                        <a:rPr lang="en-US" sz="1200">
                          <a:effectLst/>
                        </a:rPr>
                        <a:t>6</a:t>
                      </a:r>
                    </a:p>
                  </a:txBody>
                  <a:tcPr marL="30183" marR="30183" marT="30183" marB="30183" anchor="ctr"/>
                </a:tc>
                <a:tc>
                  <a:txBody>
                    <a:bodyPr/>
                    <a:lstStyle/>
                    <a:p>
                      <a:r>
                        <a:rPr lang="en-US" sz="1200" dirty="0"/>
                        <a:t>What issues, if any, did you face when you visited a bank? </a:t>
                      </a:r>
                    </a:p>
                  </a:txBody>
                  <a:tcPr marL="30183" marR="30183" marT="30183" marB="30183" anchor="ctr"/>
                </a:tc>
                <a:tc>
                  <a:txBody>
                    <a:bodyPr/>
                    <a:lstStyle/>
                    <a:p>
                      <a:pPr lvl="0">
                        <a:buNone/>
                      </a:pPr>
                      <a:r>
                        <a:rPr lang="en-US" sz="1200"/>
                        <a:t>1. Users complained of a fact there is no token based – first-cum-first-serve basis in certain local branches vs. Main branch.</a:t>
                      </a:r>
                    </a:p>
                    <a:p>
                      <a:pPr lvl="0">
                        <a:buNone/>
                      </a:pPr>
                      <a:r>
                        <a:rPr lang="en-US" sz="1200"/>
                        <a:t>2. Users issue to revisit the bank due to missing documentation for KYC which was originally missed by the banker. </a:t>
                      </a:r>
                    </a:p>
                    <a:p>
                      <a:pPr lvl="0">
                        <a:buNone/>
                      </a:pPr>
                      <a:r>
                        <a:rPr lang="en-US" sz="1200"/>
                        <a:t>3. Users were not clear on all forms which they filled. Some were scanned and some weren't. Not clear on the process the next time they need to visit for similar exercise.</a:t>
                      </a:r>
                    </a:p>
                  </a:txBody>
                  <a:tcPr marL="30183" marR="30183" marT="30183" marB="30183"/>
                </a:tc>
                <a:extLst>
                  <a:ext uri="{0D108BD9-81ED-4DB2-BD59-A6C34878D82A}">
                    <a16:rowId xmlns:a16="http://schemas.microsoft.com/office/drawing/2014/main" val="3307749396"/>
                  </a:ext>
                </a:extLst>
              </a:tr>
              <a:tr h="1156970">
                <a:tc>
                  <a:txBody>
                    <a:bodyPr/>
                    <a:lstStyle/>
                    <a:p>
                      <a:pPr algn="ctr"/>
                      <a:r>
                        <a:rPr lang="en-US" sz="1200">
                          <a:effectLst/>
                        </a:rPr>
                        <a:t>7</a:t>
                      </a:r>
                    </a:p>
                  </a:txBody>
                  <a:tcPr marL="30183" marR="30183" marT="30183" marB="30183" anchor="ctr"/>
                </a:tc>
                <a:tc>
                  <a:txBody>
                    <a:bodyPr/>
                    <a:lstStyle/>
                    <a:p>
                      <a:r>
                        <a:rPr lang="en-US" sz="1200"/>
                        <a:t>How do you feel about your phone banking or net banking experience if you ever used?</a:t>
                      </a:r>
                    </a:p>
                  </a:txBody>
                  <a:tcPr marL="30183" marR="30183" marT="30183" marB="30183" anchor="ctr"/>
                </a:tc>
                <a:tc>
                  <a:txBody>
                    <a:bodyPr/>
                    <a:lstStyle/>
                    <a:p>
                      <a:pPr lvl="0">
                        <a:buNone/>
                      </a:pPr>
                      <a:r>
                        <a:rPr lang="en-US" sz="1200" dirty="0"/>
                        <a:t>1. Users reported Satisfactory but recommended multiple improvements in the UX </a:t>
                      </a:r>
                    </a:p>
                    <a:p>
                      <a:pPr lvl="0">
                        <a:buNone/>
                      </a:pPr>
                      <a:r>
                        <a:rPr lang="en-US" sz="1200" dirty="0"/>
                        <a:t>2. Users complained how the websites/apps are cluttered with ads, selling products, </a:t>
                      </a:r>
                    </a:p>
                    <a:p>
                      <a:pPr lvl="0">
                        <a:buNone/>
                      </a:pPr>
                      <a:r>
                        <a:rPr lang="en-US" sz="1200" dirty="0"/>
                        <a:t>3. Some products such as transacting via NEFT, IPMS are ok to manage. Some services like WIRE was not clear</a:t>
                      </a:r>
                    </a:p>
                  </a:txBody>
                  <a:tcPr marL="30183" marR="30183" marT="30183" marB="30183"/>
                </a:tc>
                <a:extLst>
                  <a:ext uri="{0D108BD9-81ED-4DB2-BD59-A6C34878D82A}">
                    <a16:rowId xmlns:a16="http://schemas.microsoft.com/office/drawing/2014/main" val="2657086560"/>
                  </a:ext>
                </a:extLst>
              </a:tr>
            </a:tbl>
          </a:graphicData>
        </a:graphic>
      </p:graphicFrame>
      <p:pic>
        <p:nvPicPr>
          <p:cNvPr id="7" name="Picture 6" descr="Icon&#10;&#10;Description automatically generated">
            <a:extLst>
              <a:ext uri="{FF2B5EF4-FFF2-40B4-BE49-F238E27FC236}">
                <a16:creationId xmlns:a16="http://schemas.microsoft.com/office/drawing/2014/main" id="{B7BF5298-FD65-4334-956C-23E386D195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1542" y="975042"/>
            <a:ext cx="2743200" cy="1496685"/>
          </a:xfrm>
          <a:prstGeom prst="rect">
            <a:avLst/>
          </a:prstGeom>
        </p:spPr>
      </p:pic>
    </p:spTree>
    <p:extLst>
      <p:ext uri="{BB962C8B-B14F-4D97-AF65-F5344CB8AC3E}">
        <p14:creationId xmlns:p14="http://schemas.microsoft.com/office/powerpoint/2010/main" val="1622391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EBEEE4B6-B44B-473B-B984-0C23C34F3B86}"/>
              </a:ext>
            </a:extLst>
          </p:cNvPr>
          <p:cNvSpPr txBox="1">
            <a:spLocks/>
          </p:cNvSpPr>
          <p:nvPr/>
        </p:nvSpPr>
        <p:spPr>
          <a:xfrm>
            <a:off x="1146879" y="998002"/>
            <a:ext cx="3182940" cy="147195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300" b="0" i="0" u="none" strike="noStrike" kern="1200" cap="none" spc="0" normalizeH="0" baseline="0" noProof="0" dirty="0">
                <a:ln>
                  <a:noFill/>
                </a:ln>
                <a:solidFill>
                  <a:srgbClr val="FFFFFF"/>
                </a:solidFill>
                <a:effectLst/>
                <a:uLnTx/>
                <a:uFillTx/>
                <a:latin typeface="Calibri Light" panose="020F0302020204030204"/>
                <a:ea typeface="+mn-ea"/>
                <a:cs typeface="+mn-cs"/>
              </a:rPr>
              <a:t>Interview the Target User - GEN-Z</a:t>
            </a:r>
          </a:p>
        </p:txBody>
      </p:sp>
      <p:sp>
        <p:nvSpPr>
          <p:cNvPr id="2" name="TextBox 1">
            <a:extLst>
              <a:ext uri="{FF2B5EF4-FFF2-40B4-BE49-F238E27FC236}">
                <a16:creationId xmlns:a16="http://schemas.microsoft.com/office/drawing/2014/main" id="{1F1A1D79-F100-F6FA-86E1-9E997575E533}"/>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Interview the Target User - GEN-Z (Contd..)</a:t>
            </a:r>
          </a:p>
        </p:txBody>
      </p:sp>
      <p:sp>
        <p:nvSpPr>
          <p:cNvPr id="6" name="Title 1">
            <a:extLst>
              <a:ext uri="{FF2B5EF4-FFF2-40B4-BE49-F238E27FC236}">
                <a16:creationId xmlns:a16="http://schemas.microsoft.com/office/drawing/2014/main" id="{E141018E-2051-1051-D780-1B6E3D47685F}"/>
              </a:ext>
            </a:extLst>
          </p:cNvPr>
          <p:cNvSpPr txBox="1">
            <a:spLocks/>
          </p:cNvSpPr>
          <p:nvPr/>
        </p:nvSpPr>
        <p:spPr>
          <a:xfrm>
            <a:off x="1375257" y="784239"/>
            <a:ext cx="10515600" cy="6444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pic>
        <p:nvPicPr>
          <p:cNvPr id="7" name="Picture 6" descr="Icon&#10;&#10;Description automatically generated">
            <a:extLst>
              <a:ext uri="{FF2B5EF4-FFF2-40B4-BE49-F238E27FC236}">
                <a16:creationId xmlns:a16="http://schemas.microsoft.com/office/drawing/2014/main" id="{B7BF5298-FD65-4334-956C-23E386D195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1542" y="975042"/>
            <a:ext cx="2743200" cy="1496685"/>
          </a:xfrm>
          <a:prstGeom prst="rect">
            <a:avLst/>
          </a:prstGeom>
        </p:spPr>
      </p:pic>
      <p:graphicFrame>
        <p:nvGraphicFramePr>
          <p:cNvPr id="12" name="Table 11">
            <a:extLst>
              <a:ext uri="{FF2B5EF4-FFF2-40B4-BE49-F238E27FC236}">
                <a16:creationId xmlns:a16="http://schemas.microsoft.com/office/drawing/2014/main" id="{5856495C-2A8C-4189-BC10-F053244CF610}"/>
              </a:ext>
            </a:extLst>
          </p:cNvPr>
          <p:cNvGraphicFramePr>
            <a:graphicFrameLocks noGrp="1"/>
          </p:cNvGraphicFramePr>
          <p:nvPr/>
        </p:nvGraphicFramePr>
        <p:xfrm>
          <a:off x="4686800" y="349321"/>
          <a:ext cx="7502151" cy="6298213"/>
        </p:xfrm>
        <a:graphic>
          <a:graphicData uri="http://schemas.openxmlformats.org/drawingml/2006/table">
            <a:tbl>
              <a:tblPr firstRow="1" bandRow="1">
                <a:noFill/>
                <a:tableStyleId>{69CF1AB2-1976-4502-BF36-3FF5EA218861}</a:tableStyleId>
              </a:tblPr>
              <a:tblGrid>
                <a:gridCol w="588695">
                  <a:extLst>
                    <a:ext uri="{9D8B030D-6E8A-4147-A177-3AD203B41FA5}">
                      <a16:colId xmlns:a16="http://schemas.microsoft.com/office/drawing/2014/main" val="1447028165"/>
                    </a:ext>
                  </a:extLst>
                </a:gridCol>
                <a:gridCol w="3140101">
                  <a:extLst>
                    <a:ext uri="{9D8B030D-6E8A-4147-A177-3AD203B41FA5}">
                      <a16:colId xmlns:a16="http://schemas.microsoft.com/office/drawing/2014/main" val="3333422199"/>
                    </a:ext>
                  </a:extLst>
                </a:gridCol>
                <a:gridCol w="3773355">
                  <a:extLst>
                    <a:ext uri="{9D8B030D-6E8A-4147-A177-3AD203B41FA5}">
                      <a16:colId xmlns:a16="http://schemas.microsoft.com/office/drawing/2014/main" val="511776729"/>
                    </a:ext>
                  </a:extLst>
                </a:gridCol>
              </a:tblGrid>
              <a:tr h="508274">
                <a:tc>
                  <a:txBody>
                    <a:bodyPr/>
                    <a:lstStyle/>
                    <a:p>
                      <a:pPr algn="ctr"/>
                      <a:r>
                        <a:rPr lang="en-US" sz="1400" b="1">
                          <a:solidFill>
                            <a:schemeClr val="tx1">
                              <a:lumMod val="75000"/>
                              <a:lumOff val="25000"/>
                            </a:schemeClr>
                          </a:solidFill>
                          <a:effectLst/>
                        </a:rPr>
                        <a:t> #</a:t>
                      </a:r>
                    </a:p>
                  </a:txBody>
                  <a:tcPr marL="184386" marR="110631" marT="110631" marB="11063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US" sz="1400" b="1">
                          <a:solidFill>
                            <a:schemeClr val="tx1">
                              <a:lumMod val="75000"/>
                              <a:lumOff val="25000"/>
                            </a:schemeClr>
                          </a:solidFill>
                          <a:effectLst/>
                        </a:rPr>
                        <a:t>Questionnaire</a:t>
                      </a:r>
                    </a:p>
                  </a:txBody>
                  <a:tcPr marL="184386" marR="110631" marT="110631" marB="11063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lvl="0" algn="ctr">
                        <a:buNone/>
                      </a:pPr>
                      <a:r>
                        <a:rPr lang="en-US" sz="1400" b="1">
                          <a:solidFill>
                            <a:schemeClr val="tx1">
                              <a:lumMod val="75000"/>
                              <a:lumOff val="25000"/>
                            </a:schemeClr>
                          </a:solidFill>
                          <a:effectLst/>
                        </a:rPr>
                        <a:t>Response</a:t>
                      </a:r>
                    </a:p>
                  </a:txBody>
                  <a:tcPr marL="184386" marR="110631" marT="110631" marB="110631">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166312172"/>
                  </a:ext>
                </a:extLst>
              </a:tr>
              <a:tr h="423849">
                <a:tc>
                  <a:txBody>
                    <a:bodyPr/>
                    <a:lstStyle/>
                    <a:p>
                      <a:pPr algn="ctr"/>
                      <a:r>
                        <a:rPr lang="en-US" sz="1400">
                          <a:solidFill>
                            <a:schemeClr val="tx1">
                              <a:lumMod val="75000"/>
                              <a:lumOff val="25000"/>
                            </a:schemeClr>
                          </a:solidFill>
                          <a:effectLst/>
                        </a:rPr>
                        <a:t>8</a:t>
                      </a:r>
                    </a:p>
                  </a:txBody>
                  <a:tcPr marL="184386" marR="95881" marT="95881" marB="95881"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400">
                          <a:solidFill>
                            <a:schemeClr val="tx1">
                              <a:lumMod val="75000"/>
                              <a:lumOff val="25000"/>
                            </a:schemeClr>
                          </a:solidFill>
                        </a:rPr>
                        <a:t>Do you understand metaverse?</a:t>
                      </a:r>
                    </a:p>
                  </a:txBody>
                  <a:tcPr marL="184386" marR="95881" marT="95881" marB="95881"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All users reported yes</a:t>
                      </a:r>
                    </a:p>
                  </a:txBody>
                  <a:tcPr marL="184386" marR="95881" marT="95881" marB="95881">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786039403"/>
                  </a:ext>
                </a:extLst>
              </a:tr>
              <a:tr h="614344">
                <a:tc>
                  <a:txBody>
                    <a:bodyPr/>
                    <a:lstStyle/>
                    <a:p>
                      <a:pPr algn="ctr"/>
                      <a:r>
                        <a:rPr lang="en-US" sz="1400">
                          <a:solidFill>
                            <a:schemeClr val="tx1">
                              <a:lumMod val="75000"/>
                              <a:lumOff val="25000"/>
                            </a:schemeClr>
                          </a:solidFill>
                          <a:effectLst/>
                        </a:rPr>
                        <a:t>9</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dirty="0">
                          <a:solidFill>
                            <a:schemeClr val="tx1">
                              <a:lumMod val="75000"/>
                              <a:lumOff val="25000"/>
                            </a:schemeClr>
                          </a:solidFill>
                        </a:rPr>
                        <a:t>Do you know how cryptocurrency works? and do you own it?</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Users understand how crypto works. Some used Coin base to buy some few stable coins</a:t>
                      </a:r>
                    </a:p>
                  </a:txBody>
                  <a:tcPr marL="184386" marR="95881" marT="95881" marB="9588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010754053"/>
                  </a:ext>
                </a:extLst>
              </a:tr>
              <a:tr h="614344">
                <a:tc>
                  <a:txBody>
                    <a:bodyPr/>
                    <a:lstStyle/>
                    <a:p>
                      <a:pPr algn="ctr"/>
                      <a:r>
                        <a:rPr lang="en-US" sz="1400">
                          <a:solidFill>
                            <a:schemeClr val="tx1">
                              <a:lumMod val="75000"/>
                              <a:lumOff val="25000"/>
                            </a:schemeClr>
                          </a:solidFill>
                          <a:effectLst/>
                        </a:rPr>
                        <a:t>10</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a:solidFill>
                            <a:schemeClr val="tx1">
                              <a:lumMod val="75000"/>
                              <a:lumOff val="25000"/>
                            </a:schemeClr>
                          </a:solidFill>
                        </a:rPr>
                        <a:t>Do you own any cryptocurrency? - (btc, eth, sand, mana etc)</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Btc (mostly)</a:t>
                      </a:r>
                    </a:p>
                  </a:txBody>
                  <a:tcPr marL="184386" marR="95881" marT="95881" marB="9588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144424133"/>
                  </a:ext>
                </a:extLst>
              </a:tr>
              <a:tr h="826277">
                <a:tc>
                  <a:txBody>
                    <a:bodyPr/>
                    <a:lstStyle/>
                    <a:p>
                      <a:pPr algn="ctr"/>
                      <a:r>
                        <a:rPr lang="en-US" sz="1400">
                          <a:solidFill>
                            <a:schemeClr val="tx1">
                              <a:lumMod val="75000"/>
                              <a:lumOff val="25000"/>
                            </a:schemeClr>
                          </a:solidFill>
                          <a:effectLst/>
                        </a:rPr>
                        <a:t>11</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a:solidFill>
                            <a:schemeClr val="tx1">
                              <a:lumMod val="75000"/>
                              <a:lumOff val="25000"/>
                            </a:schemeClr>
                          </a:solidFill>
                        </a:rPr>
                        <a:t>Have you watched VR videos/movies or played games? Do you own VR headset?</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Most of the users experienced VR and augmented reality via smart phones. None of the user's own VR headset due to cost factor</a:t>
                      </a:r>
                    </a:p>
                  </a:txBody>
                  <a:tcPr marL="184386" marR="95881" marT="95881" marB="9588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169030866"/>
                  </a:ext>
                </a:extLst>
              </a:tr>
              <a:tr h="1206880">
                <a:tc>
                  <a:txBody>
                    <a:bodyPr/>
                    <a:lstStyle/>
                    <a:p>
                      <a:pPr algn="ctr"/>
                      <a:r>
                        <a:rPr lang="en-US" sz="1400">
                          <a:solidFill>
                            <a:schemeClr val="tx1">
                              <a:lumMod val="75000"/>
                              <a:lumOff val="25000"/>
                            </a:schemeClr>
                          </a:solidFill>
                          <a:effectLst/>
                        </a:rPr>
                        <a:t>12</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a:solidFill>
                            <a:schemeClr val="tx1">
                              <a:lumMod val="75000"/>
                              <a:lumOff val="25000"/>
                            </a:schemeClr>
                          </a:solidFill>
                        </a:rPr>
                        <a:t>Imagine a bank in same scenario where you can just enter a bank by putting on a headset and your avatar will enter the bank; Do you think that is exciting?</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All users reported exciting. </a:t>
                      </a:r>
                    </a:p>
                    <a:p>
                      <a:pPr lvl="0">
                        <a:buNone/>
                      </a:pPr>
                      <a:r>
                        <a:rPr lang="en-US" sz="1400">
                          <a:solidFill>
                            <a:schemeClr val="tx1">
                              <a:lumMod val="75000"/>
                              <a:lumOff val="25000"/>
                            </a:schemeClr>
                          </a:solidFill>
                        </a:rPr>
                        <a:t>However, they were usure how feasible it is with the hardware.</a:t>
                      </a:r>
                    </a:p>
                  </a:txBody>
                  <a:tcPr marL="184386" marR="95881" marT="95881" marB="9588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91173250"/>
                  </a:ext>
                </a:extLst>
              </a:tr>
              <a:tr h="826277">
                <a:tc>
                  <a:txBody>
                    <a:bodyPr/>
                    <a:lstStyle/>
                    <a:p>
                      <a:pPr algn="ctr"/>
                      <a:r>
                        <a:rPr lang="en-US" sz="1400">
                          <a:solidFill>
                            <a:schemeClr val="tx1">
                              <a:lumMod val="75000"/>
                              <a:lumOff val="25000"/>
                            </a:schemeClr>
                          </a:solidFill>
                          <a:effectLst/>
                        </a:rPr>
                        <a:t>13</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400">
                          <a:solidFill>
                            <a:schemeClr val="tx1">
                              <a:lumMod val="75000"/>
                              <a:lumOff val="25000"/>
                            </a:schemeClr>
                          </a:solidFill>
                        </a:rPr>
                        <a:t>Given an opportunity, will you open a bank account in metaverse bank just to experience the technology?</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buNone/>
                      </a:pPr>
                      <a:r>
                        <a:rPr lang="en-US" sz="1400">
                          <a:solidFill>
                            <a:schemeClr val="tx1">
                              <a:lumMod val="75000"/>
                              <a:lumOff val="25000"/>
                            </a:schemeClr>
                          </a:solidFill>
                        </a:rPr>
                        <a:t>All users reported yes</a:t>
                      </a:r>
                    </a:p>
                  </a:txBody>
                  <a:tcPr marL="184386" marR="95881" marT="95881" marB="95881">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82639733"/>
                  </a:ext>
                </a:extLst>
              </a:tr>
              <a:tr h="1250142">
                <a:tc>
                  <a:txBody>
                    <a:bodyPr/>
                    <a:lstStyle/>
                    <a:p>
                      <a:pPr algn="ctr"/>
                      <a:r>
                        <a:rPr lang="en-US" sz="1400">
                          <a:solidFill>
                            <a:schemeClr val="tx1">
                              <a:lumMod val="75000"/>
                              <a:lumOff val="25000"/>
                            </a:schemeClr>
                          </a:solidFill>
                          <a:effectLst/>
                        </a:rPr>
                        <a:t>14</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400">
                          <a:solidFill>
                            <a:schemeClr val="tx1">
                              <a:lumMod val="75000"/>
                              <a:lumOff val="25000"/>
                            </a:schemeClr>
                          </a:solidFill>
                        </a:rPr>
                        <a:t>If banking in metaverse will be very easy to handle, will you still own a bank account in normal(physical) bank?</a:t>
                      </a:r>
                    </a:p>
                  </a:txBody>
                  <a:tcPr marL="184386" marR="95881" marT="95881" marB="95881"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lvl="0">
                        <a:buNone/>
                      </a:pPr>
                      <a:r>
                        <a:rPr lang="en-US" sz="1400" dirty="0">
                          <a:solidFill>
                            <a:schemeClr val="tx1">
                              <a:lumMod val="75000"/>
                              <a:lumOff val="25000"/>
                            </a:schemeClr>
                          </a:solidFill>
                        </a:rPr>
                        <a:t>Users are ok with the idea a physical bank offering a version of banking via Metaverse. Users are completely not sure if they would only bank with a metaverse bank. Users still believed in big and traditional banks offering services.</a:t>
                      </a:r>
                    </a:p>
                  </a:txBody>
                  <a:tcPr marL="184386" marR="95881" marT="95881" marB="95881">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3340361497"/>
                  </a:ext>
                </a:extLst>
              </a:tr>
            </a:tbl>
          </a:graphicData>
        </a:graphic>
      </p:graphicFrame>
    </p:spTree>
    <p:extLst>
      <p:ext uri="{BB962C8B-B14F-4D97-AF65-F5344CB8AC3E}">
        <p14:creationId xmlns:p14="http://schemas.microsoft.com/office/powerpoint/2010/main" val="372704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740A65-F34D-3A3E-AD02-CF7D58F86374}"/>
              </a:ext>
            </a:extLst>
          </p:cNvPr>
          <p:cNvSpPr txBox="1">
            <a:spLocks/>
          </p:cNvSpPr>
          <p:nvPr/>
        </p:nvSpPr>
        <p:spPr>
          <a:xfrm>
            <a:off x="1223682" y="158937"/>
            <a:ext cx="10515600" cy="57132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a:latin typeface="+mn-lt"/>
              </a:rPr>
              <a:t>References</a:t>
            </a:r>
            <a:endParaRPr lang="en-US" sz="2800" dirty="0"/>
          </a:p>
        </p:txBody>
      </p:sp>
      <p:graphicFrame>
        <p:nvGraphicFramePr>
          <p:cNvPr id="2" name="Table 2">
            <a:extLst>
              <a:ext uri="{FF2B5EF4-FFF2-40B4-BE49-F238E27FC236}">
                <a16:creationId xmlns:a16="http://schemas.microsoft.com/office/drawing/2014/main" id="{8DB3F5D4-29C9-900F-6736-8DBB84ADE530}"/>
              </a:ext>
            </a:extLst>
          </p:cNvPr>
          <p:cNvGraphicFramePr>
            <a:graphicFrameLocks noGrp="1"/>
          </p:cNvGraphicFramePr>
          <p:nvPr/>
        </p:nvGraphicFramePr>
        <p:xfrm>
          <a:off x="1186927" y="919600"/>
          <a:ext cx="10526875" cy="4739640"/>
        </p:xfrm>
        <a:graphic>
          <a:graphicData uri="http://schemas.openxmlformats.org/drawingml/2006/table">
            <a:tbl>
              <a:tblPr firstRow="1" bandRow="1">
                <a:tableStyleId>{E8B1032C-EA38-4F05-BA0D-38AFFFC7BED3}</a:tableStyleId>
              </a:tblPr>
              <a:tblGrid>
                <a:gridCol w="10526875">
                  <a:extLst>
                    <a:ext uri="{9D8B030D-6E8A-4147-A177-3AD203B41FA5}">
                      <a16:colId xmlns:a16="http://schemas.microsoft.com/office/drawing/2014/main" val="3538611741"/>
                    </a:ext>
                  </a:extLst>
                </a:gridCol>
              </a:tblGrid>
              <a:tr h="370840">
                <a:tc>
                  <a:txBody>
                    <a:bodyPr/>
                    <a:lstStyle/>
                    <a:p>
                      <a:r>
                        <a:rPr lang="en-US" sz="1600"/>
                        <a:t>Insights from Metaverse in Banking</a:t>
                      </a:r>
                    </a:p>
                    <a:p>
                      <a:pPr marL="514350" marR="0" lvl="0" indent="-514350" algn="l">
                        <a:lnSpc>
                          <a:spcPct val="100000"/>
                        </a:lnSpc>
                        <a:spcBef>
                          <a:spcPts val="1000"/>
                        </a:spcBef>
                        <a:spcAft>
                          <a:spcPts val="0"/>
                        </a:spcAft>
                        <a:buClr>
                          <a:srgbClr val="000000"/>
                        </a:buClr>
                        <a:buAutoNum type="arabicPeriod"/>
                      </a:pPr>
                      <a:r>
                        <a:rPr lang="en-US" sz="1600" b="0" u="none" strike="noStrike" noProof="0">
                          <a:hlinkClick r:id="rId2"/>
                        </a:rPr>
                        <a:t>https://www.accenture.com/us-en/insights/banking/consumer-study-making-digital-banking-more-human</a:t>
                      </a:r>
                      <a:endParaRPr lang="en-US" sz="1600" b="0" u="none" strike="noStrike" noProof="0"/>
                    </a:p>
                    <a:p>
                      <a:pPr marL="514350" marR="0" lvl="0" indent="-514350" algn="l">
                        <a:lnSpc>
                          <a:spcPct val="100000"/>
                        </a:lnSpc>
                        <a:spcBef>
                          <a:spcPts val="1000"/>
                        </a:spcBef>
                        <a:spcAft>
                          <a:spcPts val="0"/>
                        </a:spcAft>
                        <a:buClr>
                          <a:srgbClr val="000000"/>
                        </a:buClr>
                        <a:buAutoNum type="arabicPeriod"/>
                      </a:pPr>
                      <a:r>
                        <a:rPr lang="en-US" sz="1600" b="0" u="none" strike="noStrike" noProof="0">
                          <a:hlinkClick r:id="rId2"/>
                        </a:rPr>
                        <a:t>https://www.accenture.com/ch-en/insights/banking/global-banking-industry-outlook</a:t>
                      </a:r>
                      <a:endParaRPr lang="en-US" sz="1600" b="0" u="none" strike="noStrike" noProof="0"/>
                    </a:p>
                    <a:p>
                      <a:pPr marL="514350" marR="0" lvl="0" indent="-514350" algn="l">
                        <a:lnSpc>
                          <a:spcPct val="100000"/>
                        </a:lnSpc>
                        <a:spcBef>
                          <a:spcPts val="1000"/>
                        </a:spcBef>
                        <a:spcAft>
                          <a:spcPts val="0"/>
                        </a:spcAft>
                        <a:buClr>
                          <a:srgbClr val="000000"/>
                        </a:buClr>
                        <a:buAutoNum type="arabicPeriod"/>
                      </a:pPr>
                      <a:r>
                        <a:rPr lang="en-US" sz="1600" b="0" u="none" strike="noStrike" noProof="0">
                          <a:hlinkClick r:id="rId3"/>
                        </a:rPr>
                        <a:t>https://bankingblog.accenture.com/ultimate-guide-to-banking-in-the-metaverse</a:t>
                      </a:r>
                      <a:endParaRPr lang="en-US" sz="1600" b="0" u="none" strike="noStrike" noProof="0"/>
                    </a:p>
                    <a:p>
                      <a:pPr marL="514350" marR="0" lvl="0" indent="-514350" algn="l">
                        <a:lnSpc>
                          <a:spcPct val="100000"/>
                        </a:lnSpc>
                        <a:spcBef>
                          <a:spcPts val="1000"/>
                        </a:spcBef>
                        <a:spcAft>
                          <a:spcPts val="0"/>
                        </a:spcAft>
                        <a:buClr>
                          <a:srgbClr val="000000"/>
                        </a:buClr>
                        <a:buAutoNum type="arabicPeriod"/>
                      </a:pPr>
                      <a:r>
                        <a:rPr lang="en-IN" sz="1600" b="0" u="none" strike="noStrike" noProof="0"/>
                        <a:t> </a:t>
                      </a:r>
                      <a:r>
                        <a:rPr lang="en-IN" sz="1600" b="0" u="none" strike="noStrike" noProof="0">
                          <a:hlinkClick r:id="rId4"/>
                        </a:rPr>
                        <a:t>JP Morgan is first bank to enter the metaverse with a virtual ‘Onyx lounge’</a:t>
                      </a:r>
                      <a:endParaRPr lang="en-IN" sz="1600" b="0" u="none" strike="noStrike" noProof="0"/>
                    </a:p>
                    <a:p>
                      <a:pPr marL="514350" marR="0" lvl="0" indent="-514350" algn="l">
                        <a:lnSpc>
                          <a:spcPct val="100000"/>
                        </a:lnSpc>
                        <a:spcBef>
                          <a:spcPts val="1000"/>
                        </a:spcBef>
                        <a:spcAft>
                          <a:spcPts val="0"/>
                        </a:spcAft>
                        <a:buClr>
                          <a:srgbClr val="000000"/>
                        </a:buClr>
                        <a:buAutoNum type="arabicPeriod"/>
                      </a:pPr>
                      <a:r>
                        <a:rPr lang="en-IN" sz="1600" b="0" u="none" strike="noStrike" noProof="0"/>
                        <a:t> </a:t>
                      </a:r>
                      <a:r>
                        <a:rPr lang="en-IN" sz="1600" b="0" u="sng" strike="noStrike" noProof="0">
                          <a:hlinkClick r:id="rId5"/>
                        </a:rPr>
                        <a:t>Bank of America is First in Industry to Launch Virtual Reality Training Program in Nearly 4,300 Financial Centers</a:t>
                      </a:r>
                      <a:endParaRPr lang="en-IN" sz="1600" b="0" u="none" strike="noStrike" noProof="0"/>
                    </a:p>
                    <a:p>
                      <a:pPr marL="514350" marR="0" lvl="0" indent="-514350" algn="l">
                        <a:lnSpc>
                          <a:spcPct val="100000"/>
                        </a:lnSpc>
                        <a:spcBef>
                          <a:spcPts val="1000"/>
                        </a:spcBef>
                        <a:spcAft>
                          <a:spcPts val="0"/>
                        </a:spcAft>
                        <a:buClr>
                          <a:srgbClr val="000000"/>
                        </a:buClr>
                        <a:buAutoNum type="arabicPeriod"/>
                      </a:pPr>
                      <a:r>
                        <a:rPr lang="en-IN" sz="1600" b="0" u="none" strike="noStrike" noProof="0">
                          <a:hlinkClick r:id="rId6"/>
                        </a:rPr>
                        <a:t>HSBC moves into the metaverse</a:t>
                      </a:r>
                      <a:endParaRPr lang="en-US" sz="1600" b="0" u="none" strike="noStrike" noProof="0"/>
                    </a:p>
                    <a:p>
                      <a:pPr marL="514350" marR="0" lvl="0" indent="-514350" algn="l">
                        <a:lnSpc>
                          <a:spcPct val="100000"/>
                        </a:lnSpc>
                        <a:spcBef>
                          <a:spcPts val="1000"/>
                        </a:spcBef>
                        <a:spcAft>
                          <a:spcPts val="0"/>
                        </a:spcAft>
                        <a:buClr>
                          <a:srgbClr val="000000"/>
                        </a:buClr>
                        <a:buAutoNum type="arabicPeriod"/>
                      </a:pPr>
                      <a:r>
                        <a:rPr lang="en-IN" sz="1600" b="0" u="none" strike="noStrike" noProof="0">
                          <a:hlinkClick r:id="rId7"/>
                        </a:rPr>
                        <a:t>https://www.thehindubusinessline.com/money-and-banking/union-bank-launches-metaverse-virtual-lounge-andopen-banking-sandbox-environment/article65616081.ece</a:t>
                      </a:r>
                      <a:endParaRPr lang="en-US" sz="1600" b="0"/>
                    </a:p>
                    <a:p>
                      <a:pPr lvl="0">
                        <a:buNone/>
                      </a:pPr>
                      <a:endParaRPr lang="en-US" sz="1600"/>
                    </a:p>
                  </a:txBody>
                  <a:tcPr/>
                </a:tc>
                <a:extLst>
                  <a:ext uri="{0D108BD9-81ED-4DB2-BD59-A6C34878D82A}">
                    <a16:rowId xmlns:a16="http://schemas.microsoft.com/office/drawing/2014/main" val="2921173969"/>
                  </a:ext>
                </a:extLst>
              </a:tr>
              <a:tr h="370840">
                <a:tc>
                  <a:txBody>
                    <a:bodyPr/>
                    <a:lstStyle/>
                    <a:p>
                      <a:r>
                        <a:rPr lang="en-US" sz="1600" b="1"/>
                        <a:t>Insights on What Gen-Z wants from banking</a:t>
                      </a:r>
                    </a:p>
                    <a:p>
                      <a:pPr marL="514350" marR="0" lvl="0" indent="-514350" algn="l">
                        <a:lnSpc>
                          <a:spcPct val="100000"/>
                        </a:lnSpc>
                        <a:spcBef>
                          <a:spcPts val="1000"/>
                        </a:spcBef>
                        <a:spcAft>
                          <a:spcPts val="0"/>
                        </a:spcAft>
                        <a:buClr>
                          <a:srgbClr val="000000"/>
                        </a:buClr>
                        <a:buAutoNum type="arabicPeriod"/>
                      </a:pPr>
                      <a:r>
                        <a:rPr lang="en-US" sz="1600" u="none" strike="noStrike" noProof="0">
                          <a:hlinkClick r:id="rId8"/>
                        </a:rPr>
                        <a:t>https://thefinancialbrand.com/news/gen-z-banking/top-gen-z-trends-impacting-banking-2022-127233/</a:t>
                      </a:r>
                      <a:endParaRPr lang="en-IN" sz="1600" u="none" strike="noStrike" noProof="0"/>
                    </a:p>
                    <a:p>
                      <a:pPr marL="514350" marR="0" lvl="0" indent="-514350" algn="l">
                        <a:lnSpc>
                          <a:spcPct val="100000"/>
                        </a:lnSpc>
                        <a:spcBef>
                          <a:spcPts val="1000"/>
                        </a:spcBef>
                        <a:spcAft>
                          <a:spcPts val="0"/>
                        </a:spcAft>
                        <a:buClr>
                          <a:srgbClr val="000000"/>
                        </a:buClr>
                        <a:buAutoNum type="arabicPeriod"/>
                      </a:pPr>
                      <a:r>
                        <a:rPr lang="en-US" sz="1600" u="none" strike="noStrike" noProof="0">
                          <a:hlinkClick r:id="rId9"/>
                        </a:rPr>
                        <a:t>What do Gen Z consumers want from financial institutions? | NCR Banking Primer</a:t>
                      </a:r>
                      <a:endParaRPr lang="en-US" sz="1600"/>
                    </a:p>
                    <a:p>
                      <a:pPr lvl="0">
                        <a:buNone/>
                      </a:pPr>
                      <a:endParaRPr lang="en-US" sz="1600"/>
                    </a:p>
                  </a:txBody>
                  <a:tcPr/>
                </a:tc>
                <a:extLst>
                  <a:ext uri="{0D108BD9-81ED-4DB2-BD59-A6C34878D82A}">
                    <a16:rowId xmlns:a16="http://schemas.microsoft.com/office/drawing/2014/main" val="371014781"/>
                  </a:ext>
                </a:extLst>
              </a:tr>
            </a:tbl>
          </a:graphicData>
        </a:graphic>
      </p:graphicFrame>
    </p:spTree>
    <p:extLst>
      <p:ext uri="{BB962C8B-B14F-4D97-AF65-F5344CB8AC3E}">
        <p14:creationId xmlns:p14="http://schemas.microsoft.com/office/powerpoint/2010/main" val="1787131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A3E9D-006D-78B9-6D84-8B6DA08D3569}"/>
              </a:ext>
            </a:extLst>
          </p:cNvPr>
          <p:cNvSpPr txBox="1"/>
          <p:nvPr/>
        </p:nvSpPr>
        <p:spPr>
          <a:xfrm>
            <a:off x="433752" y="890954"/>
            <a:ext cx="1090246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1.Are you willing to bank in </a:t>
            </a:r>
            <a:r>
              <a:rPr lang="en-US" sz="1600" dirty="0" err="1">
                <a:ea typeface="+mn-lt"/>
                <a:cs typeface="+mn-lt"/>
              </a:rPr>
              <a:t>Metaverse?Required</a:t>
            </a:r>
            <a:r>
              <a:rPr lang="en-US" sz="1600" dirty="0">
                <a:ea typeface="+mn-lt"/>
                <a:cs typeface="+mn-lt"/>
              </a:rPr>
              <a:t> to answer. Single choice. </a:t>
            </a:r>
            <a:endParaRPr lang="en-US" sz="1600" dirty="0"/>
          </a:p>
          <a:p>
            <a:r>
              <a:rPr lang="en-US" sz="1600" dirty="0">
                <a:ea typeface="+mn-lt"/>
                <a:cs typeface="+mn-lt"/>
              </a:rPr>
              <a:t>Yes</a:t>
            </a:r>
            <a:endParaRPr lang="en-US" sz="1600" dirty="0"/>
          </a:p>
          <a:p>
            <a:r>
              <a:rPr lang="en-US" sz="1600" dirty="0">
                <a:ea typeface="+mn-lt"/>
                <a:cs typeface="+mn-lt"/>
              </a:rPr>
              <a:t>No</a:t>
            </a:r>
            <a:endParaRPr lang="en-US" sz="1600" dirty="0"/>
          </a:p>
          <a:p>
            <a:r>
              <a:rPr lang="en-US" sz="1600" dirty="0">
                <a:ea typeface="+mn-lt"/>
                <a:cs typeface="+mn-lt"/>
              </a:rPr>
              <a:t>Maybe</a:t>
            </a:r>
            <a:endParaRPr lang="en-US" sz="1600" dirty="0"/>
          </a:p>
          <a:p>
            <a:r>
              <a:rPr lang="en-US" sz="1600" dirty="0">
                <a:ea typeface="+mn-lt"/>
                <a:cs typeface="+mn-lt"/>
              </a:rPr>
              <a:t>2.What issues, if any, did you face when you visited a physical bank, which could be avoided in </a:t>
            </a:r>
            <a:r>
              <a:rPr lang="en-US" sz="1600" dirty="0" err="1">
                <a:ea typeface="+mn-lt"/>
                <a:cs typeface="+mn-lt"/>
              </a:rPr>
              <a:t>Metaverse?Required</a:t>
            </a:r>
            <a:r>
              <a:rPr lang="en-US" sz="1600" dirty="0">
                <a:ea typeface="+mn-lt"/>
                <a:cs typeface="+mn-lt"/>
              </a:rPr>
              <a:t> to answer. Multiple choice. </a:t>
            </a:r>
            <a:endParaRPr lang="en-US" sz="1600">
              <a:ea typeface="+mn-lt"/>
              <a:cs typeface="+mn-lt"/>
            </a:endParaRPr>
          </a:p>
          <a:p>
            <a:r>
              <a:rPr lang="en-US" sz="1600" dirty="0">
                <a:ea typeface="+mn-lt"/>
                <a:cs typeface="+mn-lt"/>
              </a:rPr>
              <a:t>Difficult to understand jargons and fine-prints, too many offerings</a:t>
            </a:r>
            <a:endParaRPr lang="en-US" sz="1600" dirty="0"/>
          </a:p>
          <a:p>
            <a:r>
              <a:rPr lang="en-US" sz="1600" dirty="0">
                <a:ea typeface="+mn-lt"/>
                <a:cs typeface="+mn-lt"/>
              </a:rPr>
              <a:t>Financial misinformation</a:t>
            </a:r>
            <a:endParaRPr lang="en-US" sz="1600" dirty="0"/>
          </a:p>
          <a:p>
            <a:r>
              <a:rPr lang="en-US" sz="1600" dirty="0">
                <a:ea typeface="+mn-lt"/>
                <a:cs typeface="+mn-lt"/>
              </a:rPr>
              <a:t>Trusting new tech and insecurity</a:t>
            </a:r>
            <a:endParaRPr lang="en-US" sz="1600" dirty="0"/>
          </a:p>
          <a:p>
            <a:r>
              <a:rPr lang="en-US" sz="1600" dirty="0">
                <a:ea typeface="+mn-lt"/>
                <a:cs typeface="+mn-lt"/>
              </a:rPr>
              <a:t>Need to commute/meet/wait/lack of personalization</a:t>
            </a:r>
            <a:endParaRPr lang="en-US" sz="1600" dirty="0"/>
          </a:p>
          <a:p>
            <a:r>
              <a:rPr lang="en-US" sz="1600" dirty="0">
                <a:ea typeface="+mn-lt"/>
                <a:cs typeface="+mn-lt"/>
              </a:rPr>
              <a:t>Generic Treatment; Not leveraging customer info</a:t>
            </a:r>
            <a:endParaRPr lang="en-US" sz="1600" dirty="0"/>
          </a:p>
          <a:p>
            <a:r>
              <a:rPr lang="en-US" sz="1600" dirty="0">
                <a:ea typeface="+mn-lt"/>
                <a:cs typeface="+mn-lt"/>
              </a:rPr>
              <a:t>Time staking KYC, not productive, heavy T&amp;C</a:t>
            </a:r>
            <a:endParaRPr lang="en-US" sz="1600" dirty="0"/>
          </a:p>
          <a:p>
            <a:r>
              <a:rPr lang="en-US" sz="1600" dirty="0">
                <a:ea typeface="+mn-lt"/>
                <a:cs typeface="+mn-lt"/>
              </a:rPr>
              <a:t>3.Would you think introducing Financial Literacy early in the high school / college would help mitigate one of the above </a:t>
            </a:r>
            <a:r>
              <a:rPr lang="en-US" sz="1600" dirty="0" err="1">
                <a:ea typeface="+mn-lt"/>
                <a:cs typeface="+mn-lt"/>
              </a:rPr>
              <a:t>issues?Required</a:t>
            </a:r>
            <a:r>
              <a:rPr lang="en-US" sz="1600" dirty="0">
                <a:ea typeface="+mn-lt"/>
                <a:cs typeface="+mn-lt"/>
              </a:rPr>
              <a:t> to answer. Single choice. </a:t>
            </a:r>
            <a:endParaRPr lang="en-US" sz="1600"/>
          </a:p>
          <a:p>
            <a:r>
              <a:rPr lang="en-US" sz="1600" dirty="0">
                <a:ea typeface="+mn-lt"/>
                <a:cs typeface="+mn-lt"/>
              </a:rPr>
              <a:t>Yes</a:t>
            </a:r>
            <a:endParaRPr lang="en-US" sz="1600" dirty="0"/>
          </a:p>
          <a:p>
            <a:r>
              <a:rPr lang="en-US" sz="1600" dirty="0">
                <a:ea typeface="+mn-lt"/>
                <a:cs typeface="+mn-lt"/>
              </a:rPr>
              <a:t>No</a:t>
            </a:r>
            <a:endParaRPr lang="en-US" sz="1600" dirty="0"/>
          </a:p>
          <a:p>
            <a:r>
              <a:rPr lang="en-US" sz="1600" dirty="0">
                <a:ea typeface="+mn-lt"/>
                <a:cs typeface="+mn-lt"/>
              </a:rPr>
              <a:t>4.Pls rate your experience of Metaverse using the Mobile App in terms of intuitiveness and </a:t>
            </a:r>
            <a:r>
              <a:rPr lang="en-US" sz="1600" dirty="0" err="1">
                <a:ea typeface="+mn-lt"/>
                <a:cs typeface="+mn-lt"/>
              </a:rPr>
              <a:t>conceptRequired</a:t>
            </a:r>
            <a:r>
              <a:rPr lang="en-US" sz="1600" dirty="0">
                <a:ea typeface="+mn-lt"/>
                <a:cs typeface="+mn-lt"/>
              </a:rPr>
              <a:t> to answer. Rating. </a:t>
            </a:r>
            <a:endParaRPr lang="en-US" sz="1600"/>
          </a:p>
          <a:p>
            <a:r>
              <a:rPr lang="en-US" sz="1600" dirty="0">
                <a:ea typeface="+mn-lt"/>
                <a:cs typeface="+mn-lt"/>
              </a:rPr>
              <a:t>5.What improvement areas would you like to </a:t>
            </a:r>
            <a:r>
              <a:rPr lang="en-US" sz="1600" dirty="0" err="1">
                <a:ea typeface="+mn-lt"/>
                <a:cs typeface="+mn-lt"/>
              </a:rPr>
              <a:t>suggest?Required</a:t>
            </a:r>
            <a:r>
              <a:rPr lang="en-US" sz="1600" dirty="0">
                <a:ea typeface="+mn-lt"/>
                <a:cs typeface="+mn-lt"/>
              </a:rPr>
              <a:t> to answer. Multiple choice. </a:t>
            </a:r>
            <a:endParaRPr lang="en-US" sz="1600"/>
          </a:p>
          <a:p>
            <a:r>
              <a:rPr lang="en-US" sz="1600" dirty="0">
                <a:ea typeface="+mn-lt"/>
                <a:cs typeface="+mn-lt"/>
              </a:rPr>
              <a:t>Navigation</a:t>
            </a:r>
            <a:endParaRPr lang="en-US" sz="1600" dirty="0"/>
          </a:p>
          <a:p>
            <a:r>
              <a:rPr lang="en-US" sz="1600" dirty="0">
                <a:ea typeface="+mn-lt"/>
                <a:cs typeface="+mn-lt"/>
              </a:rPr>
              <a:t>Colors</a:t>
            </a:r>
            <a:endParaRPr lang="en-US" sz="1600" dirty="0"/>
          </a:p>
          <a:p>
            <a:r>
              <a:rPr lang="en-US" sz="1600" dirty="0">
                <a:ea typeface="+mn-lt"/>
                <a:cs typeface="+mn-lt"/>
              </a:rPr>
              <a:t>Accessibility </a:t>
            </a:r>
            <a:endParaRPr lang="en-US" sz="1600" dirty="0"/>
          </a:p>
          <a:p>
            <a:r>
              <a:rPr lang="en-US" sz="1600" dirty="0">
                <a:ea typeface="+mn-lt"/>
                <a:cs typeface="+mn-lt"/>
              </a:rPr>
              <a:t>Media components</a:t>
            </a:r>
            <a:endParaRPr lang="en-US" sz="1600" dirty="0"/>
          </a:p>
          <a:p>
            <a:r>
              <a:rPr lang="en-US" sz="1600" dirty="0">
                <a:ea typeface="+mn-lt"/>
                <a:cs typeface="+mn-lt"/>
              </a:rPr>
              <a:t>Informational Captions</a:t>
            </a:r>
            <a:endParaRPr lang="en-US" sz="1600" dirty="0"/>
          </a:p>
          <a:p>
            <a:r>
              <a:rPr lang="en-US" sz="1600" dirty="0">
                <a:ea typeface="+mn-lt"/>
                <a:cs typeface="+mn-lt"/>
              </a:rPr>
              <a:t>6.Any other comment / feedback</a:t>
            </a:r>
            <a:endParaRPr lang="en-US" sz="1600" dirty="0">
              <a:cs typeface="Calibri"/>
            </a:endParaRPr>
          </a:p>
        </p:txBody>
      </p:sp>
      <p:sp>
        <p:nvSpPr>
          <p:cNvPr id="7" name="Title 1">
            <a:extLst>
              <a:ext uri="{FF2B5EF4-FFF2-40B4-BE49-F238E27FC236}">
                <a16:creationId xmlns:a16="http://schemas.microsoft.com/office/drawing/2014/main" id="{A6B00908-90CC-4B6D-7637-67C27109AC9E}"/>
              </a:ext>
            </a:extLst>
          </p:cNvPr>
          <p:cNvSpPr txBox="1">
            <a:spLocks/>
          </p:cNvSpPr>
          <p:nvPr/>
        </p:nvSpPr>
        <p:spPr>
          <a:xfrm>
            <a:off x="434249" y="153968"/>
            <a:ext cx="10839348" cy="726221"/>
          </a:xfrm>
          <a:prstGeom prst="rect">
            <a:avLst/>
          </a:prstGeom>
          <a:noFill/>
          <a:ln>
            <a:solidFill>
              <a:srgbClr val="4472C4"/>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solidFill>
                  <a:schemeClr val="tx1"/>
                </a:solidFill>
                <a:latin typeface="Calibri"/>
                <a:cs typeface="Calibri Light"/>
              </a:rPr>
              <a:t>Prototype Feedback Survey</a:t>
            </a:r>
            <a:endParaRPr lang="en-US" dirty="0">
              <a:solidFill>
                <a:schemeClr val="tx1"/>
              </a:solidFill>
            </a:endParaRPr>
          </a:p>
        </p:txBody>
      </p:sp>
    </p:spTree>
    <p:extLst>
      <p:ext uri="{BB962C8B-B14F-4D97-AF65-F5344CB8AC3E}">
        <p14:creationId xmlns:p14="http://schemas.microsoft.com/office/powerpoint/2010/main" val="1278960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C082A5B-A8E4-DA8D-3664-0E8792A4409A}"/>
              </a:ext>
            </a:extLst>
          </p:cNvPr>
          <p:cNvSpPr txBox="1">
            <a:spLocks/>
          </p:cNvSpPr>
          <p:nvPr/>
        </p:nvSpPr>
        <p:spPr>
          <a:xfrm>
            <a:off x="434249" y="153968"/>
            <a:ext cx="10839348" cy="726221"/>
          </a:xfrm>
          <a:prstGeom prst="rect">
            <a:avLst/>
          </a:prstGeom>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ln w="0"/>
                <a:solidFill>
                  <a:schemeClr val="tx1"/>
                </a:solidFill>
                <a:effectLst>
                  <a:outerShdw blurRad="38100" dist="19050" dir="2700000" algn="tl" rotWithShape="0">
                    <a:schemeClr val="dk1">
                      <a:alpha val="40000"/>
                    </a:schemeClr>
                  </a:outerShdw>
                </a:effectLst>
                <a:latin typeface="Calibri"/>
                <a:ea typeface="Calibri Light"/>
                <a:cs typeface="Calibri Light"/>
              </a:rPr>
              <a:t>Prototype! - Agile Iterating</a:t>
            </a:r>
            <a:endParaRPr lang="en-US" b="1">
              <a:ln w="0"/>
              <a:solidFill>
                <a:schemeClr val="tx1"/>
              </a:solidFill>
              <a:effectLst>
                <a:outerShdw blurRad="38100" dist="19050" dir="2700000" algn="tl" rotWithShape="0">
                  <a:prstClr val="black">
                    <a:alpha val="40000"/>
                  </a:prstClr>
                </a:outerShdw>
              </a:effectLst>
              <a:cs typeface="Calibri"/>
            </a:endParaRPr>
          </a:p>
        </p:txBody>
      </p:sp>
      <p:graphicFrame>
        <p:nvGraphicFramePr>
          <p:cNvPr id="38" name="Diagram 38">
            <a:extLst>
              <a:ext uri="{FF2B5EF4-FFF2-40B4-BE49-F238E27FC236}">
                <a16:creationId xmlns:a16="http://schemas.microsoft.com/office/drawing/2014/main" id="{891F7C24-E07E-B9F9-EB02-D22737D495E8}"/>
              </a:ext>
            </a:extLst>
          </p:cNvPr>
          <p:cNvGraphicFramePr/>
          <p:nvPr>
            <p:extLst>
              <p:ext uri="{D42A27DB-BD31-4B8C-83A1-F6EECF244321}">
                <p14:modId xmlns:p14="http://schemas.microsoft.com/office/powerpoint/2010/main" val="4023906836"/>
              </p:ext>
            </p:extLst>
          </p:nvPr>
        </p:nvGraphicFramePr>
        <p:xfrm>
          <a:off x="785446" y="369277"/>
          <a:ext cx="7526215" cy="534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50" name="Arrow: Right 849">
            <a:extLst>
              <a:ext uri="{FF2B5EF4-FFF2-40B4-BE49-F238E27FC236}">
                <a16:creationId xmlns:a16="http://schemas.microsoft.com/office/drawing/2014/main" id="{8BA85D5B-6606-2715-0B3E-A35E83652FF9}"/>
              </a:ext>
            </a:extLst>
          </p:cNvPr>
          <p:cNvSpPr/>
          <p:nvPr/>
        </p:nvSpPr>
        <p:spPr>
          <a:xfrm>
            <a:off x="8464060" y="2696308"/>
            <a:ext cx="797169" cy="527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1" name="Graphic 851" descr="Head with gears outline">
            <a:extLst>
              <a:ext uri="{FF2B5EF4-FFF2-40B4-BE49-F238E27FC236}">
                <a16:creationId xmlns:a16="http://schemas.microsoft.com/office/drawing/2014/main" id="{5DEE6F98-C19F-728C-D670-C7C4A6A07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0523" y="2198077"/>
            <a:ext cx="1641230" cy="1676400"/>
          </a:xfrm>
          <a:prstGeom prst="rect">
            <a:avLst/>
          </a:prstGeom>
        </p:spPr>
      </p:pic>
      <p:sp>
        <p:nvSpPr>
          <p:cNvPr id="852" name="TextBox 851">
            <a:extLst>
              <a:ext uri="{FF2B5EF4-FFF2-40B4-BE49-F238E27FC236}">
                <a16:creationId xmlns:a16="http://schemas.microsoft.com/office/drawing/2014/main" id="{CEF4E8F1-C1E2-4A5D-2BDD-B96A030550BF}"/>
              </a:ext>
            </a:extLst>
          </p:cNvPr>
          <p:cNvSpPr txBox="1"/>
          <p:nvPr/>
        </p:nvSpPr>
        <p:spPr>
          <a:xfrm>
            <a:off x="9472246" y="3815861"/>
            <a:ext cx="24149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Mindful &amp; Marketable </a:t>
            </a:r>
            <a:endParaRPr lang="en-US" dirty="0"/>
          </a:p>
        </p:txBody>
      </p:sp>
    </p:spTree>
    <p:extLst>
      <p:ext uri="{BB962C8B-B14F-4D97-AF65-F5344CB8AC3E}">
        <p14:creationId xmlns:p14="http://schemas.microsoft.com/office/powerpoint/2010/main" val="673911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5E04-3A53-BBF5-C9ED-8AE96DD60495}"/>
              </a:ext>
            </a:extLst>
          </p:cNvPr>
          <p:cNvSpPr>
            <a:spLocks noGrp="1"/>
          </p:cNvSpPr>
          <p:nvPr>
            <p:ph type="title"/>
          </p:nvPr>
        </p:nvSpPr>
        <p:spPr>
          <a:xfrm>
            <a:off x="0" y="-114300"/>
            <a:ext cx="12192000" cy="1242683"/>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r>
              <a:rPr lang="en-US" b="1" spc="-1">
                <a:solidFill>
                  <a:srgbClr val="FFFFFF"/>
                </a:solidFill>
                <a:latin typeface="Century Gothic"/>
              </a:rPr>
              <a:t>Promising</a:t>
            </a:r>
            <a:r>
              <a:rPr lang="en-US" b="1" spc="-1" dirty="0">
                <a:solidFill>
                  <a:srgbClr val="FFFFFF"/>
                </a:solidFill>
                <a:latin typeface="Century Gothic"/>
                <a:ea typeface="+mn-ea"/>
                <a:cs typeface="+mn-cs"/>
              </a:rPr>
              <a:t> ideas</a:t>
            </a:r>
          </a:p>
        </p:txBody>
      </p:sp>
      <p:graphicFrame>
        <p:nvGraphicFramePr>
          <p:cNvPr id="4" name="Diagram 3">
            <a:extLst>
              <a:ext uri="{FF2B5EF4-FFF2-40B4-BE49-F238E27FC236}">
                <a16:creationId xmlns:a16="http://schemas.microsoft.com/office/drawing/2014/main" id="{4792414E-4FC6-430A-A84A-78F7B25FC220}"/>
              </a:ext>
            </a:extLst>
          </p:cNvPr>
          <p:cNvGraphicFramePr/>
          <p:nvPr/>
        </p:nvGraphicFramePr>
        <p:xfrm>
          <a:off x="403762" y="1400475"/>
          <a:ext cx="11646737" cy="5142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3766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5E04-3A53-BBF5-C9ED-8AE96DD60495}"/>
              </a:ext>
            </a:extLst>
          </p:cNvPr>
          <p:cNvSpPr>
            <a:spLocks noGrp="1"/>
          </p:cNvSpPr>
          <p:nvPr>
            <p:ph type="title"/>
          </p:nvPr>
        </p:nvSpPr>
        <p:spPr>
          <a:xfrm>
            <a:off x="0" y="-114300"/>
            <a:ext cx="12192000" cy="1242683"/>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r>
              <a:rPr lang="en-US" b="1" spc="-1">
                <a:solidFill>
                  <a:srgbClr val="FFFFFF"/>
                </a:solidFill>
                <a:latin typeface="Century Gothic"/>
              </a:rPr>
              <a:t>Promising</a:t>
            </a:r>
            <a:r>
              <a:rPr lang="en-US" b="1" spc="-1">
                <a:solidFill>
                  <a:srgbClr val="FFFFFF"/>
                </a:solidFill>
                <a:latin typeface="Century Gothic"/>
                <a:ea typeface="+mn-ea"/>
                <a:cs typeface="+mn-cs"/>
              </a:rPr>
              <a:t> ideas</a:t>
            </a:r>
          </a:p>
        </p:txBody>
      </p:sp>
      <p:graphicFrame>
        <p:nvGraphicFramePr>
          <p:cNvPr id="4" name="Diagram 3">
            <a:extLst>
              <a:ext uri="{FF2B5EF4-FFF2-40B4-BE49-F238E27FC236}">
                <a16:creationId xmlns:a16="http://schemas.microsoft.com/office/drawing/2014/main" id="{4792414E-4FC6-430A-A84A-78F7B25FC220}"/>
              </a:ext>
            </a:extLst>
          </p:cNvPr>
          <p:cNvGraphicFramePr/>
          <p:nvPr/>
        </p:nvGraphicFramePr>
        <p:xfrm>
          <a:off x="403762" y="1400475"/>
          <a:ext cx="11646737" cy="5142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847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5D1C-7484-4C53-A697-055C2C5F9D86}"/>
              </a:ext>
            </a:extLst>
          </p:cNvPr>
          <p:cNvSpPr>
            <a:spLocks noGrp="1"/>
          </p:cNvSpPr>
          <p:nvPr>
            <p:ph type="title"/>
          </p:nvPr>
        </p:nvSpPr>
        <p:spPr>
          <a:xfrm>
            <a:off x="121184" y="-71569"/>
            <a:ext cx="11803273" cy="970212"/>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r>
              <a:rPr lang="en-US" b="1" spc="-1" dirty="0">
                <a:solidFill>
                  <a:srgbClr val="FFFFFF"/>
                </a:solidFill>
                <a:latin typeface="Century Gothic"/>
              </a:rPr>
              <a:t>Promising Ideas</a:t>
            </a:r>
          </a:p>
        </p:txBody>
      </p:sp>
      <p:pic>
        <p:nvPicPr>
          <p:cNvPr id="1026" name="Picture 2" descr="What is Voice Biometrics and Why Should Your Contact Centre Have it? - CX  Today">
            <a:extLst>
              <a:ext uri="{FF2B5EF4-FFF2-40B4-BE49-F238E27FC236}">
                <a16:creationId xmlns:a16="http://schemas.microsoft.com/office/drawing/2014/main" id="{7DC9FB8D-A671-4FFF-8E93-1A04B207E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35" y="3052742"/>
            <a:ext cx="3734718" cy="1802178"/>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Graphic 4" descr="Male profile with solid fill">
            <a:extLst>
              <a:ext uri="{FF2B5EF4-FFF2-40B4-BE49-F238E27FC236}">
                <a16:creationId xmlns:a16="http://schemas.microsoft.com/office/drawing/2014/main" id="{5B5176E3-844B-4F62-B284-A150E843FD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7589" y="1139749"/>
            <a:ext cx="914400" cy="914400"/>
          </a:xfrm>
          <a:prstGeom prst="rect">
            <a:avLst/>
          </a:prstGeom>
        </p:spPr>
      </p:pic>
      <p:pic>
        <p:nvPicPr>
          <p:cNvPr id="7" name="Graphic 6" descr="Female Profile with solid fill">
            <a:extLst>
              <a:ext uri="{FF2B5EF4-FFF2-40B4-BE49-F238E27FC236}">
                <a16:creationId xmlns:a16="http://schemas.microsoft.com/office/drawing/2014/main" id="{F4193AEE-BA52-445D-911E-AFC4D095E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76905" y="1139749"/>
            <a:ext cx="914400" cy="914400"/>
          </a:xfrm>
          <a:prstGeom prst="rect">
            <a:avLst/>
          </a:prstGeom>
        </p:spPr>
      </p:pic>
      <p:cxnSp>
        <p:nvCxnSpPr>
          <p:cNvPr id="9" name="Straight Connector 8">
            <a:extLst>
              <a:ext uri="{FF2B5EF4-FFF2-40B4-BE49-F238E27FC236}">
                <a16:creationId xmlns:a16="http://schemas.microsoft.com/office/drawing/2014/main" id="{09CC10BC-9AE8-4CE8-8798-922A5E775BAD}"/>
              </a:ext>
            </a:extLst>
          </p:cNvPr>
          <p:cNvCxnSpPr>
            <a:cxnSpLocks/>
          </p:cNvCxnSpPr>
          <p:nvPr/>
        </p:nvCxnSpPr>
        <p:spPr>
          <a:xfrm flipH="1">
            <a:off x="9681989" y="1152449"/>
            <a:ext cx="288276" cy="8292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descr="Document outline">
            <a:extLst>
              <a:ext uri="{FF2B5EF4-FFF2-40B4-BE49-F238E27FC236}">
                <a16:creationId xmlns:a16="http://schemas.microsoft.com/office/drawing/2014/main" id="{BED26CD5-A840-415C-9ACB-D82B90246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8794" y="2530361"/>
            <a:ext cx="914400" cy="914400"/>
          </a:xfrm>
          <a:prstGeom prst="rect">
            <a:avLst/>
          </a:prstGeom>
        </p:spPr>
      </p:pic>
      <p:pic>
        <p:nvPicPr>
          <p:cNvPr id="15" name="Graphic 14" descr="Document outline">
            <a:extLst>
              <a:ext uri="{FF2B5EF4-FFF2-40B4-BE49-F238E27FC236}">
                <a16:creationId xmlns:a16="http://schemas.microsoft.com/office/drawing/2014/main" id="{86DD98D5-0864-410F-A472-A947D0DD72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7789" y="2018995"/>
            <a:ext cx="914400" cy="914400"/>
          </a:xfrm>
          <a:prstGeom prst="rect">
            <a:avLst/>
          </a:prstGeom>
        </p:spPr>
      </p:pic>
      <p:pic>
        <p:nvPicPr>
          <p:cNvPr id="16" name="Graphic 15" descr="Document outline">
            <a:extLst>
              <a:ext uri="{FF2B5EF4-FFF2-40B4-BE49-F238E27FC236}">
                <a16:creationId xmlns:a16="http://schemas.microsoft.com/office/drawing/2014/main" id="{358FF898-1555-4CE5-ABF2-0E22041372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54989" y="2530361"/>
            <a:ext cx="914400" cy="914400"/>
          </a:xfrm>
          <a:prstGeom prst="rect">
            <a:avLst/>
          </a:prstGeom>
        </p:spPr>
      </p:pic>
      <p:pic>
        <p:nvPicPr>
          <p:cNvPr id="18" name="Graphic 17" descr="Dollar with solid fill">
            <a:extLst>
              <a:ext uri="{FF2B5EF4-FFF2-40B4-BE49-F238E27FC236}">
                <a16:creationId xmlns:a16="http://schemas.microsoft.com/office/drawing/2014/main" id="{1C6AB9EE-8674-4E82-995D-9B73777C19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6590" y="4030800"/>
            <a:ext cx="783767" cy="783767"/>
          </a:xfrm>
          <a:prstGeom prst="rect">
            <a:avLst/>
          </a:prstGeom>
        </p:spPr>
      </p:pic>
      <p:pic>
        <p:nvPicPr>
          <p:cNvPr id="21" name="Graphic 20" descr="Dollar with solid fill">
            <a:extLst>
              <a:ext uri="{FF2B5EF4-FFF2-40B4-BE49-F238E27FC236}">
                <a16:creationId xmlns:a16="http://schemas.microsoft.com/office/drawing/2014/main" id="{B0B9A104-D399-4170-9801-4544CCA9C7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8473" y="4030799"/>
            <a:ext cx="783767" cy="783767"/>
          </a:xfrm>
          <a:prstGeom prst="rect">
            <a:avLst/>
          </a:prstGeom>
        </p:spPr>
      </p:pic>
      <p:pic>
        <p:nvPicPr>
          <p:cNvPr id="22" name="Graphic 21" descr="Dollar with solid fill">
            <a:extLst>
              <a:ext uri="{FF2B5EF4-FFF2-40B4-BE49-F238E27FC236}">
                <a16:creationId xmlns:a16="http://schemas.microsoft.com/office/drawing/2014/main" id="{3FFFEABC-D085-49AE-8890-DCF9AD4B4D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7382" y="4030799"/>
            <a:ext cx="783767" cy="783767"/>
          </a:xfrm>
          <a:prstGeom prst="rect">
            <a:avLst/>
          </a:prstGeom>
        </p:spPr>
      </p:pic>
      <p:cxnSp>
        <p:nvCxnSpPr>
          <p:cNvPr id="23" name="Straight Arrow Connector 22">
            <a:extLst>
              <a:ext uri="{FF2B5EF4-FFF2-40B4-BE49-F238E27FC236}">
                <a16:creationId xmlns:a16="http://schemas.microsoft.com/office/drawing/2014/main" id="{1A913602-5376-4176-AD72-DFEACFD34F3B}"/>
              </a:ext>
            </a:extLst>
          </p:cNvPr>
          <p:cNvCxnSpPr/>
          <p:nvPr/>
        </p:nvCxnSpPr>
        <p:spPr>
          <a:xfrm>
            <a:off x="9184795" y="3884370"/>
            <a:ext cx="11093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982B9F-5E68-4EDB-97F3-F52A71537E81}"/>
              </a:ext>
            </a:extLst>
          </p:cNvPr>
          <p:cNvCxnSpPr>
            <a:cxnSpLocks/>
          </p:cNvCxnSpPr>
          <p:nvPr/>
        </p:nvCxnSpPr>
        <p:spPr>
          <a:xfrm flipH="1">
            <a:off x="9184795" y="4960994"/>
            <a:ext cx="11093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580979AC-44A5-451F-A1CF-00E0C69636F2}"/>
              </a:ext>
            </a:extLst>
          </p:cNvPr>
          <p:cNvCxnSpPr>
            <a:cxnSpLocks/>
          </p:cNvCxnSpPr>
          <p:nvPr/>
        </p:nvCxnSpPr>
        <p:spPr>
          <a:xfrm flipV="1">
            <a:off x="4538581" y="1711249"/>
            <a:ext cx="4229008" cy="2509282"/>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42104F-B2A8-4C2F-98C2-EC2770E2E1D6}"/>
              </a:ext>
            </a:extLst>
          </p:cNvPr>
          <p:cNvCxnSpPr>
            <a:cxnSpLocks/>
          </p:cNvCxnSpPr>
          <p:nvPr/>
        </p:nvCxnSpPr>
        <p:spPr>
          <a:xfrm>
            <a:off x="6653085" y="2960023"/>
            <a:ext cx="2114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01F526A-6966-46F3-8C1E-A98C7BF2D5B4}"/>
              </a:ext>
            </a:extLst>
          </p:cNvPr>
          <p:cNvCxnSpPr>
            <a:cxnSpLocks/>
          </p:cNvCxnSpPr>
          <p:nvPr/>
        </p:nvCxnSpPr>
        <p:spPr>
          <a:xfrm>
            <a:off x="4590694" y="4248093"/>
            <a:ext cx="4134839" cy="1732286"/>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EDD5E65-A725-4C3A-8FAB-7C586BC5E1C4}"/>
              </a:ext>
            </a:extLst>
          </p:cNvPr>
          <p:cNvCxnSpPr>
            <a:cxnSpLocks/>
          </p:cNvCxnSpPr>
          <p:nvPr/>
        </p:nvCxnSpPr>
        <p:spPr>
          <a:xfrm>
            <a:off x="6653085" y="4440721"/>
            <a:ext cx="2114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459F729-0A85-4DDC-84DE-D649AADDCCB4}"/>
              </a:ext>
            </a:extLst>
          </p:cNvPr>
          <p:cNvSpPr txBox="1"/>
          <p:nvPr/>
        </p:nvSpPr>
        <p:spPr>
          <a:xfrm>
            <a:off x="6814847" y="1375144"/>
            <a:ext cx="1696598"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Authentication/Authorization</a:t>
            </a:r>
          </a:p>
        </p:txBody>
      </p:sp>
      <p:sp>
        <p:nvSpPr>
          <p:cNvPr id="47" name="TextBox 46">
            <a:extLst>
              <a:ext uri="{FF2B5EF4-FFF2-40B4-BE49-F238E27FC236}">
                <a16:creationId xmlns:a16="http://schemas.microsoft.com/office/drawing/2014/main" id="{B380D404-3AB8-4E61-B038-3CCC29AC5867}"/>
              </a:ext>
            </a:extLst>
          </p:cNvPr>
          <p:cNvSpPr txBox="1"/>
          <p:nvPr/>
        </p:nvSpPr>
        <p:spPr>
          <a:xfrm>
            <a:off x="6787304" y="2644963"/>
            <a:ext cx="18225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Form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Consent Form</a:t>
            </a:r>
          </a:p>
        </p:txBody>
      </p:sp>
      <p:sp>
        <p:nvSpPr>
          <p:cNvPr id="48" name="TextBox 47">
            <a:extLst>
              <a:ext uri="{FF2B5EF4-FFF2-40B4-BE49-F238E27FC236}">
                <a16:creationId xmlns:a16="http://schemas.microsoft.com/office/drawing/2014/main" id="{0F56E67E-E870-4446-B9FE-2F9ACBB149B5}"/>
              </a:ext>
            </a:extLst>
          </p:cNvPr>
          <p:cNvSpPr txBox="1"/>
          <p:nvPr/>
        </p:nvSpPr>
        <p:spPr>
          <a:xfrm>
            <a:off x="6694014" y="4132567"/>
            <a:ext cx="24240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Deposit/Withdrawals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Exchange</a:t>
            </a:r>
          </a:p>
        </p:txBody>
      </p:sp>
      <p:pic>
        <p:nvPicPr>
          <p:cNvPr id="49" name="Graphic 48" descr="Bank with solid fill">
            <a:extLst>
              <a:ext uri="{FF2B5EF4-FFF2-40B4-BE49-F238E27FC236}">
                <a16:creationId xmlns:a16="http://schemas.microsoft.com/office/drawing/2014/main" id="{6FCD85C7-BB49-420A-ADF3-0028A9A2CA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53147" y="5523179"/>
            <a:ext cx="914400" cy="914400"/>
          </a:xfrm>
          <a:prstGeom prst="rect">
            <a:avLst/>
          </a:prstGeom>
        </p:spPr>
      </p:pic>
      <p:pic>
        <p:nvPicPr>
          <p:cNvPr id="51" name="Graphic 50" descr="Bank outline">
            <a:extLst>
              <a:ext uri="{FF2B5EF4-FFF2-40B4-BE49-F238E27FC236}">
                <a16:creationId xmlns:a16="http://schemas.microsoft.com/office/drawing/2014/main" id="{30B58437-B00A-46D2-8AAF-BC229E9C0D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55865" y="5523179"/>
            <a:ext cx="914400" cy="914400"/>
          </a:xfrm>
          <a:prstGeom prst="rect">
            <a:avLst/>
          </a:prstGeom>
        </p:spPr>
      </p:pic>
      <p:pic>
        <p:nvPicPr>
          <p:cNvPr id="53" name="Graphic 52" descr="Bitcoin with solid fill">
            <a:extLst>
              <a:ext uri="{FF2B5EF4-FFF2-40B4-BE49-F238E27FC236}">
                <a16:creationId xmlns:a16="http://schemas.microsoft.com/office/drawing/2014/main" id="{A40F6236-8D78-41DE-BB6D-A092C59210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10058" y="3908619"/>
            <a:ext cx="914400" cy="914400"/>
          </a:xfrm>
          <a:prstGeom prst="rect">
            <a:avLst/>
          </a:prstGeom>
        </p:spPr>
      </p:pic>
      <p:sp>
        <p:nvSpPr>
          <p:cNvPr id="54" name="Arrow: Left-Right 53">
            <a:extLst>
              <a:ext uri="{FF2B5EF4-FFF2-40B4-BE49-F238E27FC236}">
                <a16:creationId xmlns:a16="http://schemas.microsoft.com/office/drawing/2014/main" id="{4B0436C9-1A84-4F92-A8BE-51DDB6CEF52D}"/>
              </a:ext>
            </a:extLst>
          </p:cNvPr>
          <p:cNvSpPr/>
          <p:nvPr/>
        </p:nvSpPr>
        <p:spPr>
          <a:xfrm>
            <a:off x="10484393" y="4276573"/>
            <a:ext cx="617706" cy="259974"/>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D6EED29E-F1D5-44FC-940A-55CDEA4846B7}"/>
              </a:ext>
            </a:extLst>
          </p:cNvPr>
          <p:cNvSpPr txBox="1"/>
          <p:nvPr/>
        </p:nvSpPr>
        <p:spPr>
          <a:xfrm>
            <a:off x="6653085" y="5576539"/>
            <a:ext cx="2424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Investment Services</a:t>
            </a:r>
          </a:p>
        </p:txBody>
      </p:sp>
      <p:sp>
        <p:nvSpPr>
          <p:cNvPr id="3" name="TextBox 2">
            <a:extLst>
              <a:ext uri="{FF2B5EF4-FFF2-40B4-BE49-F238E27FC236}">
                <a16:creationId xmlns:a16="http://schemas.microsoft.com/office/drawing/2014/main" id="{B6DFE013-8752-0611-F04F-BB0B8E676F63}"/>
              </a:ext>
            </a:extLst>
          </p:cNvPr>
          <p:cNvSpPr txBox="1"/>
          <p:nvPr/>
        </p:nvSpPr>
        <p:spPr>
          <a:xfrm>
            <a:off x="1161143" y="4934857"/>
            <a:ext cx="26851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rPr>
              <a:t>Conversational</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8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DB12CC-003C-9F9C-46D8-8A5EFBF7DE19}"/>
              </a:ext>
            </a:extLst>
          </p:cNvPr>
          <p:cNvSpPr>
            <a:spLocks noGrp="1"/>
          </p:cNvSpPr>
          <p:nvPr>
            <p:ph idx="1"/>
          </p:nvPr>
        </p:nvSpPr>
        <p:spPr>
          <a:xfrm>
            <a:off x="8054939" y="2126751"/>
            <a:ext cx="3780889" cy="3174714"/>
          </a:xfrm>
        </p:spPr>
        <p:txBody>
          <a:bodyPr vert="horz" lIns="91440" tIns="45720" rIns="91440" bIns="45720" rtlCol="0" anchor="b">
            <a:normAutofit/>
          </a:bodyPr>
          <a:lstStyle/>
          <a:p>
            <a:endParaRPr lang="en-US" sz="1700" dirty="0"/>
          </a:p>
          <a:p>
            <a:pPr marL="0"/>
            <a:endParaRPr lang="en-US" sz="1700" dirty="0"/>
          </a:p>
        </p:txBody>
      </p:sp>
      <p:grpSp>
        <p:nvGrpSpPr>
          <p:cNvPr id="29" name="Group 2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0" name="Freeform: Shape 2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4" name="Diagram 13">
            <a:extLst>
              <a:ext uri="{FF2B5EF4-FFF2-40B4-BE49-F238E27FC236}">
                <a16:creationId xmlns:a16="http://schemas.microsoft.com/office/drawing/2014/main" id="{E61195CA-8F19-488C-83AA-D152D9DFC82D}"/>
              </a:ext>
            </a:extLst>
          </p:cNvPr>
          <p:cNvGraphicFramePr/>
          <p:nvPr>
            <p:extLst>
              <p:ext uri="{D42A27DB-BD31-4B8C-83A1-F6EECF244321}">
                <p14:modId xmlns:p14="http://schemas.microsoft.com/office/powerpoint/2010/main" val="2115687485"/>
              </p:ext>
            </p:extLst>
          </p:nvPr>
        </p:nvGraphicFramePr>
        <p:xfrm>
          <a:off x="526146" y="321045"/>
          <a:ext cx="5144981" cy="4020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D374254C-EB5D-4A56-8BEC-7CC228B9F013}"/>
              </a:ext>
            </a:extLst>
          </p:cNvPr>
          <p:cNvSpPr txBox="1"/>
          <p:nvPr/>
        </p:nvSpPr>
        <p:spPr>
          <a:xfrm>
            <a:off x="7500136" y="2267570"/>
            <a:ext cx="4335692"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META Bank is looking to enrich the customer onboard experience to attract Gen-Z audience towards bank offerings and to improve the overall consumer banking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META Bank also wants to make sure its existing customer base is well catered, and all their financial needs are fulfilled with delightful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165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F22-2A56-63D4-3336-A8230484D762}"/>
              </a:ext>
            </a:extLst>
          </p:cNvPr>
          <p:cNvSpPr>
            <a:spLocks noGrp="1"/>
          </p:cNvSpPr>
          <p:nvPr>
            <p:ph type="title"/>
          </p:nvPr>
        </p:nvSpPr>
        <p:spPr>
          <a:xfrm>
            <a:off x="990600" y="2674571"/>
            <a:ext cx="10515600" cy="1325563"/>
          </a:xfrm>
        </p:spPr>
        <p:txBody>
          <a:bodyPr>
            <a:normAutofit fontScale="90000"/>
          </a:bodyPr>
          <a:lstStyle/>
          <a:p>
            <a:r>
              <a:rPr lang="en-US" dirty="0">
                <a:ea typeface="+mj-lt"/>
                <a:cs typeface="+mj-lt"/>
              </a:rPr>
              <a:t>How was the innovation opportunity (re)framed after taking a user-centered view of it?</a:t>
            </a:r>
            <a:endParaRPr lang="en-US" dirty="0"/>
          </a:p>
        </p:txBody>
      </p:sp>
      <p:cxnSp>
        <p:nvCxnSpPr>
          <p:cNvPr id="4" name="Straight Arrow Connector 3">
            <a:extLst>
              <a:ext uri="{FF2B5EF4-FFF2-40B4-BE49-F238E27FC236}">
                <a16:creationId xmlns:a16="http://schemas.microsoft.com/office/drawing/2014/main" id="{FC860998-668F-F464-D0F2-B7E8B81575EF}"/>
              </a:ext>
            </a:extLst>
          </p:cNvPr>
          <p:cNvCxnSpPr/>
          <p:nvPr/>
        </p:nvCxnSpPr>
        <p:spPr>
          <a:xfrm flipV="1">
            <a:off x="844062" y="3862754"/>
            <a:ext cx="10656276" cy="586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97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AF75E0B3-B55E-F2D2-1FC6-95D58FD3F620}"/>
              </a:ext>
            </a:extLst>
          </p:cNvPr>
          <p:cNvGraphicFramePr>
            <a:graphicFrameLocks noGrp="1"/>
          </p:cNvGraphicFramePr>
          <p:nvPr>
            <p:extLst>
              <p:ext uri="{D42A27DB-BD31-4B8C-83A1-F6EECF244321}">
                <p14:modId xmlns:p14="http://schemas.microsoft.com/office/powerpoint/2010/main" val="2073096507"/>
              </p:ext>
            </p:extLst>
          </p:nvPr>
        </p:nvGraphicFramePr>
        <p:xfrm>
          <a:off x="1283368" y="1765368"/>
          <a:ext cx="10343545" cy="2011680"/>
        </p:xfrm>
        <a:graphic>
          <a:graphicData uri="http://schemas.openxmlformats.org/drawingml/2006/table">
            <a:tbl>
              <a:tblPr firstRow="1" bandRow="1">
                <a:tableStyleId>{5C22544A-7EE6-4342-B048-85BDC9FD1C3A}</a:tableStyleId>
              </a:tblPr>
              <a:tblGrid>
                <a:gridCol w="2068709">
                  <a:extLst>
                    <a:ext uri="{9D8B030D-6E8A-4147-A177-3AD203B41FA5}">
                      <a16:colId xmlns:a16="http://schemas.microsoft.com/office/drawing/2014/main" val="381014947"/>
                    </a:ext>
                  </a:extLst>
                </a:gridCol>
                <a:gridCol w="2068709">
                  <a:extLst>
                    <a:ext uri="{9D8B030D-6E8A-4147-A177-3AD203B41FA5}">
                      <a16:colId xmlns:a16="http://schemas.microsoft.com/office/drawing/2014/main" val="344904868"/>
                    </a:ext>
                  </a:extLst>
                </a:gridCol>
                <a:gridCol w="2068709">
                  <a:extLst>
                    <a:ext uri="{9D8B030D-6E8A-4147-A177-3AD203B41FA5}">
                      <a16:colId xmlns:a16="http://schemas.microsoft.com/office/drawing/2014/main" val="2704701677"/>
                    </a:ext>
                  </a:extLst>
                </a:gridCol>
                <a:gridCol w="2068709">
                  <a:extLst>
                    <a:ext uri="{9D8B030D-6E8A-4147-A177-3AD203B41FA5}">
                      <a16:colId xmlns:a16="http://schemas.microsoft.com/office/drawing/2014/main" val="1074467127"/>
                    </a:ext>
                  </a:extLst>
                </a:gridCol>
                <a:gridCol w="2068709">
                  <a:extLst>
                    <a:ext uri="{9D8B030D-6E8A-4147-A177-3AD203B41FA5}">
                      <a16:colId xmlns:a16="http://schemas.microsoft.com/office/drawing/2014/main" val="2966135892"/>
                    </a:ext>
                  </a:extLst>
                </a:gridCol>
              </a:tblGrid>
              <a:tr h="1979070">
                <a:tc>
                  <a:txBody>
                    <a:bodyPr/>
                    <a:lstStyle/>
                    <a:p>
                      <a:pPr marL="0" lvl="0" indent="0" algn="l" rtl="0" eaLnBrk="1" latinLnBrk="0" hangingPunct="1">
                        <a:buClr>
                          <a:srgbClr val="FFFFFF"/>
                        </a:buClr>
                        <a:buNone/>
                      </a:pPr>
                      <a:r>
                        <a:rPr lang="en-US" sz="1400" b="0" kern="1200" noProof="0" dirty="0">
                          <a:solidFill>
                            <a:schemeClr val="tx1"/>
                          </a:solidFill>
                          <a:latin typeface="+mn-lt"/>
                          <a:ea typeface="+mn-ea"/>
                          <a:cs typeface="+mn-cs"/>
                        </a:rPr>
                        <a:t>"I have to do a lot of research on comparing banks and offerings; have to ask my friends &amp; family"… </a:t>
                      </a:r>
                    </a:p>
                    <a:p>
                      <a:pPr marL="0" lvl="0" indent="0" algn="l">
                        <a:buClr>
                          <a:srgbClr val="FFFFFF"/>
                        </a:buClr>
                        <a:buNone/>
                      </a:pPr>
                      <a:r>
                        <a:rPr lang="en-US" sz="1400" b="0" kern="1200" noProof="0" dirty="0">
                          <a:solidFill>
                            <a:schemeClr val="tx1"/>
                          </a:solidFill>
                          <a:latin typeface="+mn-lt"/>
                          <a:ea typeface="+mn-ea"/>
                          <a:cs typeface="+mn-cs"/>
                        </a:rPr>
                        <a:t>Phew "Finally narrowed down to </a:t>
                      </a:r>
                      <a:r>
                        <a:rPr lang="en-US" sz="1400" b="0" kern="1200" noProof="0" dirty="0" err="1">
                          <a:solidFill>
                            <a:schemeClr val="tx1"/>
                          </a:solidFill>
                          <a:latin typeface="+mn-lt"/>
                          <a:ea typeface="+mn-ea"/>
                          <a:cs typeface="+mn-cs"/>
                        </a:rPr>
                        <a:t>METABank</a:t>
                      </a:r>
                      <a:r>
                        <a:rPr lang="en-US" sz="1400" b="0" kern="1200" noProof="0" dirty="0">
                          <a:solidFill>
                            <a:schemeClr val="tx1"/>
                          </a:solidFill>
                          <a:latin typeface="+mn-lt"/>
                          <a:ea typeface="+mn-ea"/>
                          <a:cs typeface="+mn-cs"/>
                        </a:rPr>
                        <a:t> – Physical Branch"</a:t>
                      </a:r>
                      <a:endParaRPr lang="en-US" sz="1400" b="0" kern="1200" dirty="0">
                        <a:solidFill>
                          <a:schemeClr val="tx1"/>
                        </a:solidFill>
                        <a:latin typeface="+mn-lt"/>
                        <a:ea typeface="+mn-ea"/>
                        <a:cs typeface="+mn-cs"/>
                      </a:endParaRPr>
                    </a:p>
                  </a:txBody>
                  <a:tcPr>
                    <a:noFill/>
                  </a:tcPr>
                </a:tc>
                <a:tc>
                  <a:txBody>
                    <a:bodyPr/>
                    <a:lstStyle/>
                    <a:p>
                      <a:pPr marL="0" indent="0">
                        <a:buNone/>
                      </a:pPr>
                      <a:r>
                        <a:rPr lang="en-US" sz="1400" b="0" dirty="0">
                          <a:solidFill>
                            <a:schemeClr val="tx1"/>
                          </a:solidFill>
                        </a:rPr>
                        <a:t>"I have to schedule my day so I reach on time before branch closes; have to make sure I leave keeping buffer to commute"</a:t>
                      </a:r>
                    </a:p>
                    <a:p>
                      <a:pPr marL="285750" lvl="0" indent="-285750">
                        <a:buFont typeface="Arial"/>
                        <a:buChar char="•"/>
                      </a:pPr>
                      <a:endParaRPr lang="en-US" sz="1400" b="0">
                        <a:solidFill>
                          <a:schemeClr val="tx1"/>
                        </a:solidFill>
                      </a:endParaRPr>
                    </a:p>
                    <a:p>
                      <a:pPr marL="285750" lvl="0" indent="-285750">
                        <a:buFont typeface="Arial"/>
                        <a:buChar char="•"/>
                      </a:pPr>
                      <a:endParaRPr lang="en-US" sz="1400" b="0">
                        <a:solidFill>
                          <a:schemeClr val="tx1"/>
                        </a:solidFill>
                      </a:endParaRPr>
                    </a:p>
                    <a:p>
                      <a:pPr lvl="0">
                        <a:buNone/>
                      </a:pPr>
                      <a:endParaRPr lang="en-US" sz="1400" b="0">
                        <a:solidFill>
                          <a:schemeClr val="tx1"/>
                        </a:solidFill>
                      </a:endParaRPr>
                    </a:p>
                  </a:txBody>
                  <a:tcPr>
                    <a:noFill/>
                  </a:tcPr>
                </a:tc>
                <a:tc>
                  <a:txBody>
                    <a:bodyPr/>
                    <a:lstStyle/>
                    <a:p>
                      <a:pPr marL="0" indent="0">
                        <a:buNone/>
                      </a:pPr>
                      <a:r>
                        <a:rPr lang="en-US" sz="1400" b="0" dirty="0">
                          <a:solidFill>
                            <a:schemeClr val="tx1"/>
                          </a:solidFill>
                        </a:rPr>
                        <a:t>"It's so confusing, and so many offerings"</a:t>
                      </a:r>
                    </a:p>
                  </a:txBody>
                  <a:tcPr>
                    <a:noFill/>
                  </a:tcPr>
                </a:tc>
                <a:tc>
                  <a:txBody>
                    <a:bodyPr/>
                    <a:lstStyle/>
                    <a:p>
                      <a:pPr marL="0" lvl="0" indent="0">
                        <a:buNone/>
                      </a:pPr>
                      <a:r>
                        <a:rPr lang="en-US" sz="1400" b="0" dirty="0">
                          <a:solidFill>
                            <a:schemeClr val="tx1"/>
                          </a:solidFill>
                        </a:rPr>
                        <a:t>"Why do I have to carry so many documents for KYC? I am sick of so many signatures and documentation"</a:t>
                      </a:r>
                    </a:p>
                  </a:txBody>
                  <a:tcPr>
                    <a:noFill/>
                  </a:tcPr>
                </a:tc>
                <a:tc>
                  <a:txBody>
                    <a:bodyPr/>
                    <a:lstStyle/>
                    <a:p>
                      <a:pPr marL="285750" indent="-285750">
                        <a:buFont typeface="Arial"/>
                        <a:buChar char="•"/>
                      </a:pPr>
                      <a:r>
                        <a:rPr lang="en-US" sz="1400" b="0" dirty="0">
                          <a:solidFill>
                            <a:schemeClr val="tx1"/>
                          </a:solidFill>
                        </a:rPr>
                        <a:t>"Finally, I am able to open account. However I wish I could get my card with my name printed instantly"</a:t>
                      </a:r>
                      <a:endParaRPr lang="en-US" sz="1400" dirty="0"/>
                    </a:p>
                  </a:txBody>
                  <a:tcPr>
                    <a:noFill/>
                  </a:tcPr>
                </a:tc>
                <a:extLst>
                  <a:ext uri="{0D108BD9-81ED-4DB2-BD59-A6C34878D82A}">
                    <a16:rowId xmlns:a16="http://schemas.microsoft.com/office/drawing/2014/main" val="2926689300"/>
                  </a:ext>
                </a:extLst>
              </a:tr>
            </a:tbl>
          </a:graphicData>
        </a:graphic>
      </p:graphicFrame>
      <p:graphicFrame>
        <p:nvGraphicFramePr>
          <p:cNvPr id="15" name="Table 14">
            <a:extLst>
              <a:ext uri="{FF2B5EF4-FFF2-40B4-BE49-F238E27FC236}">
                <a16:creationId xmlns:a16="http://schemas.microsoft.com/office/drawing/2014/main" id="{77A10387-4BFA-D012-F6DC-913269AA3049}"/>
              </a:ext>
            </a:extLst>
          </p:cNvPr>
          <p:cNvGraphicFramePr>
            <a:graphicFrameLocks noGrp="1"/>
          </p:cNvGraphicFramePr>
          <p:nvPr/>
        </p:nvGraphicFramePr>
        <p:xfrm>
          <a:off x="1283368" y="4859675"/>
          <a:ext cx="10328640" cy="1527635"/>
        </p:xfrm>
        <a:graphic>
          <a:graphicData uri="http://schemas.openxmlformats.org/drawingml/2006/table">
            <a:tbl>
              <a:tblPr firstRow="1" bandRow="1">
                <a:tableStyleId>{5C22544A-7EE6-4342-B048-85BDC9FD1C3A}</a:tableStyleId>
              </a:tblPr>
              <a:tblGrid>
                <a:gridCol w="2065728">
                  <a:extLst>
                    <a:ext uri="{9D8B030D-6E8A-4147-A177-3AD203B41FA5}">
                      <a16:colId xmlns:a16="http://schemas.microsoft.com/office/drawing/2014/main" val="2407117334"/>
                    </a:ext>
                  </a:extLst>
                </a:gridCol>
                <a:gridCol w="2065728">
                  <a:extLst>
                    <a:ext uri="{9D8B030D-6E8A-4147-A177-3AD203B41FA5}">
                      <a16:colId xmlns:a16="http://schemas.microsoft.com/office/drawing/2014/main" val="344904868"/>
                    </a:ext>
                  </a:extLst>
                </a:gridCol>
                <a:gridCol w="2065728">
                  <a:extLst>
                    <a:ext uri="{9D8B030D-6E8A-4147-A177-3AD203B41FA5}">
                      <a16:colId xmlns:a16="http://schemas.microsoft.com/office/drawing/2014/main" val="2704701677"/>
                    </a:ext>
                  </a:extLst>
                </a:gridCol>
                <a:gridCol w="2065728">
                  <a:extLst>
                    <a:ext uri="{9D8B030D-6E8A-4147-A177-3AD203B41FA5}">
                      <a16:colId xmlns:a16="http://schemas.microsoft.com/office/drawing/2014/main" val="1074467127"/>
                    </a:ext>
                  </a:extLst>
                </a:gridCol>
                <a:gridCol w="2065728">
                  <a:extLst>
                    <a:ext uri="{9D8B030D-6E8A-4147-A177-3AD203B41FA5}">
                      <a16:colId xmlns:a16="http://schemas.microsoft.com/office/drawing/2014/main" val="2966135892"/>
                    </a:ext>
                  </a:extLst>
                </a:gridCol>
              </a:tblGrid>
              <a:tr h="1527635">
                <a:tc>
                  <a:txBody>
                    <a:bodyPr/>
                    <a:lstStyle/>
                    <a:p>
                      <a:pPr marL="285750" lvl="0" indent="-285750">
                        <a:buClr>
                          <a:srgbClr val="FFFFFF"/>
                        </a:buClr>
                        <a:buFont typeface="Arial,Sans-Serif"/>
                        <a:buChar char="•"/>
                      </a:pPr>
                      <a:r>
                        <a:rPr lang="en-US" sz="1200" b="0" i="0" u="none" strike="noStrike" noProof="0" dirty="0">
                          <a:solidFill>
                            <a:schemeClr val="tx1"/>
                          </a:solidFill>
                          <a:latin typeface="Calibri"/>
                        </a:rPr>
                        <a:t>Google Ads and Personalized  Push Notifications for Marketing</a:t>
                      </a:r>
                      <a:endParaRPr lang="en-US" sz="1200" b="1" i="0" u="none" strike="noStrike" noProof="0" dirty="0">
                        <a:latin typeface="Calibri"/>
                      </a:endParaRPr>
                    </a:p>
                  </a:txBody>
                  <a:tcPr>
                    <a:noFill/>
                  </a:tcPr>
                </a:tc>
                <a:tc>
                  <a:txBody>
                    <a:bodyPr/>
                    <a:lstStyle/>
                    <a:p>
                      <a:pPr marL="285750" indent="-285750">
                        <a:buFont typeface="Arial"/>
                        <a:buChar char="•"/>
                      </a:pPr>
                      <a:r>
                        <a:rPr lang="en-US" sz="1200" b="0" dirty="0">
                          <a:solidFill>
                            <a:schemeClr val="tx1"/>
                          </a:solidFill>
                          <a:latin typeface="Calibri"/>
                        </a:rPr>
                        <a:t>Queue management</a:t>
                      </a:r>
                    </a:p>
                    <a:p>
                      <a:pPr marL="285750" lvl="0" indent="-285750">
                        <a:buFont typeface="Arial"/>
                        <a:buChar char="•"/>
                      </a:pPr>
                      <a:r>
                        <a:rPr lang="en-US" sz="1200" b="0" dirty="0">
                          <a:solidFill>
                            <a:schemeClr val="tx1"/>
                          </a:solidFill>
                          <a:latin typeface="Calibri"/>
                        </a:rPr>
                        <a:t>Greets customer for appointment</a:t>
                      </a:r>
                    </a:p>
                  </a:txBody>
                  <a:tcPr>
                    <a:noFill/>
                  </a:tcPr>
                </a:tc>
                <a:tc>
                  <a:txBody>
                    <a:bodyPr/>
                    <a:lstStyle/>
                    <a:p>
                      <a:pPr marL="285750" indent="-285750">
                        <a:buFont typeface="Arial"/>
                        <a:buChar char="•"/>
                      </a:pPr>
                      <a:r>
                        <a:rPr lang="en-US" sz="1200" b="0" dirty="0">
                          <a:solidFill>
                            <a:schemeClr val="tx1"/>
                          </a:solidFill>
                          <a:latin typeface="Calibri"/>
                        </a:rPr>
                        <a:t>Provides detailed information</a:t>
                      </a:r>
                    </a:p>
                  </a:txBody>
                  <a:tcPr>
                    <a:noFill/>
                  </a:tcPr>
                </a:tc>
                <a:tc>
                  <a:txBody>
                    <a:bodyPr/>
                    <a:lstStyle/>
                    <a:p>
                      <a:pPr marL="285750" indent="-285750">
                        <a:buFont typeface="Arial"/>
                        <a:buChar char="•"/>
                      </a:pPr>
                      <a:r>
                        <a:rPr lang="en-US" sz="1200" b="0">
                          <a:solidFill>
                            <a:schemeClr val="tx1"/>
                          </a:solidFill>
                          <a:latin typeface="Calibri"/>
                        </a:rPr>
                        <a:t>Authorizes and processes transfer and appl</a:t>
                      </a:r>
                    </a:p>
                    <a:p>
                      <a:pPr marL="285750" lvl="0" indent="-285750">
                        <a:buFont typeface="Arial"/>
                        <a:buChar char="•"/>
                      </a:pPr>
                      <a:r>
                        <a:rPr lang="en-US" sz="1200" b="0">
                          <a:solidFill>
                            <a:schemeClr val="tx1"/>
                          </a:solidFill>
                          <a:latin typeface="Calibri"/>
                        </a:rPr>
                        <a:t>Get signature and maintains folders for storage</a:t>
                      </a:r>
                    </a:p>
                  </a:txBody>
                  <a:tcPr>
                    <a:noFill/>
                  </a:tcPr>
                </a:tc>
                <a:tc>
                  <a:txBody>
                    <a:bodyPr/>
                    <a:lstStyle/>
                    <a:p>
                      <a:pPr marL="285750" indent="-285750">
                        <a:buFont typeface="Arial"/>
                        <a:buChar char="•"/>
                      </a:pPr>
                      <a:r>
                        <a:rPr lang="en-US" sz="1200" b="0" dirty="0">
                          <a:solidFill>
                            <a:schemeClr val="tx1"/>
                          </a:solidFill>
                          <a:latin typeface="Calibri"/>
                        </a:rPr>
                        <a:t>Hands over package</a:t>
                      </a:r>
                    </a:p>
                    <a:p>
                      <a:pPr marL="285750" lvl="0" indent="-285750">
                        <a:buFont typeface="Arial"/>
                        <a:buChar char="•"/>
                      </a:pPr>
                      <a:r>
                        <a:rPr lang="en-US" sz="1200" b="0" dirty="0">
                          <a:solidFill>
                            <a:schemeClr val="tx1"/>
                          </a:solidFill>
                          <a:latin typeface="Calibri"/>
                        </a:rPr>
                        <a:t>Asks for feedback and service</a:t>
                      </a:r>
                    </a:p>
                  </a:txBody>
                  <a:tcPr>
                    <a:noFill/>
                  </a:tcPr>
                </a:tc>
                <a:extLst>
                  <a:ext uri="{0D108BD9-81ED-4DB2-BD59-A6C34878D82A}">
                    <a16:rowId xmlns:a16="http://schemas.microsoft.com/office/drawing/2014/main" val="2926689300"/>
                  </a:ext>
                </a:extLst>
              </a:tr>
            </a:tbl>
          </a:graphicData>
        </a:graphic>
      </p:graphicFrame>
      <p:pic>
        <p:nvPicPr>
          <p:cNvPr id="16" name="Graphic 16" descr="Bank with solid fill">
            <a:extLst>
              <a:ext uri="{FF2B5EF4-FFF2-40B4-BE49-F238E27FC236}">
                <a16:creationId xmlns:a16="http://schemas.microsoft.com/office/drawing/2014/main" id="{32541BD1-0E27-2939-04C0-87598A9B51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153" y="4892765"/>
            <a:ext cx="914400" cy="914400"/>
          </a:xfrm>
          <a:prstGeom prst="rect">
            <a:avLst/>
          </a:prstGeom>
        </p:spPr>
      </p:pic>
      <p:pic>
        <p:nvPicPr>
          <p:cNvPr id="21" name="Graphic 21" descr="Neutral face outline with solid fill">
            <a:extLst>
              <a:ext uri="{FF2B5EF4-FFF2-40B4-BE49-F238E27FC236}">
                <a16:creationId xmlns:a16="http://schemas.microsoft.com/office/drawing/2014/main" id="{9666D0E5-5989-492F-E1A2-84FDDB1E23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26859" y="3740475"/>
            <a:ext cx="523374" cy="523374"/>
          </a:xfrm>
          <a:prstGeom prst="rect">
            <a:avLst/>
          </a:prstGeom>
        </p:spPr>
      </p:pic>
      <p:sp>
        <p:nvSpPr>
          <p:cNvPr id="24" name="Speech Bubble: Oval 23">
            <a:extLst>
              <a:ext uri="{FF2B5EF4-FFF2-40B4-BE49-F238E27FC236}">
                <a16:creationId xmlns:a16="http://schemas.microsoft.com/office/drawing/2014/main" id="{A5C90797-B2D4-9243-2D1E-5A3181A5D2BC}"/>
              </a:ext>
            </a:extLst>
          </p:cNvPr>
          <p:cNvSpPr/>
          <p:nvPr/>
        </p:nvSpPr>
        <p:spPr>
          <a:xfrm>
            <a:off x="1792189" y="3598975"/>
            <a:ext cx="1484394" cy="936332"/>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Difficult to identify and trust; misinformation on social media</a:t>
            </a:r>
            <a:endParaRPr lang="en-US" sz="1050" dirty="0">
              <a:solidFill>
                <a:srgbClr val="FF0000"/>
              </a:solidFill>
              <a:cs typeface="Calibri"/>
            </a:endParaRPr>
          </a:p>
        </p:txBody>
      </p:sp>
      <p:sp>
        <p:nvSpPr>
          <p:cNvPr id="23" name="Speech Bubble: Oval 22">
            <a:extLst>
              <a:ext uri="{FF2B5EF4-FFF2-40B4-BE49-F238E27FC236}">
                <a16:creationId xmlns:a16="http://schemas.microsoft.com/office/drawing/2014/main" id="{4CAF4C12-2D2C-7E70-0573-0EF66685466B}"/>
              </a:ext>
            </a:extLst>
          </p:cNvPr>
          <p:cNvSpPr/>
          <p:nvPr/>
        </p:nvSpPr>
        <p:spPr>
          <a:xfrm>
            <a:off x="3973972" y="3604420"/>
            <a:ext cx="1467389" cy="1007074"/>
          </a:xfrm>
          <a:prstGeom prst="wedgeEllipseCallout">
            <a:avLst>
              <a:gd name="adj1" fmla="val -68539"/>
              <a:gd name="adj2" fmla="val 18902"/>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Frustrating to commute to reach in time and wait</a:t>
            </a:r>
          </a:p>
        </p:txBody>
      </p:sp>
      <p:sp>
        <p:nvSpPr>
          <p:cNvPr id="25" name="Speech Bubble: Oval 24">
            <a:extLst>
              <a:ext uri="{FF2B5EF4-FFF2-40B4-BE49-F238E27FC236}">
                <a16:creationId xmlns:a16="http://schemas.microsoft.com/office/drawing/2014/main" id="{AC472166-9F9E-2195-30B2-0462B5AF5B1A}"/>
              </a:ext>
            </a:extLst>
          </p:cNvPr>
          <p:cNvSpPr/>
          <p:nvPr/>
        </p:nvSpPr>
        <p:spPr>
          <a:xfrm>
            <a:off x="6173674" y="3380004"/>
            <a:ext cx="1213684" cy="1092045"/>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ea typeface="+mn-lt"/>
                <a:cs typeface="+mn-lt"/>
              </a:rPr>
              <a:t>Difficult to understand jargons, fine-prints, too many </a:t>
            </a:r>
          </a:p>
          <a:p>
            <a:pPr algn="ctr"/>
            <a:r>
              <a:rPr lang="en-US" sz="1050" dirty="0">
                <a:solidFill>
                  <a:srgbClr val="FF0000"/>
                </a:solidFill>
                <a:ea typeface="+mn-lt"/>
                <a:cs typeface="+mn-lt"/>
              </a:rPr>
              <a:t>offerings</a:t>
            </a:r>
            <a:endParaRPr lang="en-US" sz="1050" dirty="0">
              <a:solidFill>
                <a:srgbClr val="FF0000"/>
              </a:solidFill>
              <a:cs typeface="Calibri"/>
            </a:endParaRPr>
          </a:p>
        </p:txBody>
      </p:sp>
      <p:sp>
        <p:nvSpPr>
          <p:cNvPr id="26" name="Speech Bubble: Oval 25">
            <a:extLst>
              <a:ext uri="{FF2B5EF4-FFF2-40B4-BE49-F238E27FC236}">
                <a16:creationId xmlns:a16="http://schemas.microsoft.com/office/drawing/2014/main" id="{928FE021-E61B-C696-877D-E88FA340939A}"/>
              </a:ext>
            </a:extLst>
          </p:cNvPr>
          <p:cNvSpPr/>
          <p:nvPr/>
        </p:nvSpPr>
        <p:spPr>
          <a:xfrm>
            <a:off x="8186499" y="3459130"/>
            <a:ext cx="1468276" cy="1152364"/>
          </a:xfrm>
          <a:prstGeom prst="wedgeEllipseCallout">
            <a:avLst>
              <a:gd name="adj1" fmla="val -60234"/>
              <a:gd name="adj2" fmla="val -190"/>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Too many </a:t>
            </a:r>
            <a:r>
              <a:rPr lang="en-US" sz="1050">
                <a:solidFill>
                  <a:srgbClr val="FF0000"/>
                </a:solidFill>
              </a:rPr>
              <a:t>KYC documents</a:t>
            </a:r>
            <a:r>
              <a:rPr lang="en-US" sz="1050" dirty="0">
                <a:solidFill>
                  <a:srgbClr val="FF0000"/>
                </a:solidFill>
              </a:rPr>
              <a:t> difficult to comprehend and carry</a:t>
            </a:r>
          </a:p>
        </p:txBody>
      </p:sp>
      <p:sp>
        <p:nvSpPr>
          <p:cNvPr id="27" name="Speech Bubble: Oval 26">
            <a:extLst>
              <a:ext uri="{FF2B5EF4-FFF2-40B4-BE49-F238E27FC236}">
                <a16:creationId xmlns:a16="http://schemas.microsoft.com/office/drawing/2014/main" id="{7D033486-BBC1-6466-575D-5546597F5F79}"/>
              </a:ext>
            </a:extLst>
          </p:cNvPr>
          <p:cNvSpPr/>
          <p:nvPr/>
        </p:nvSpPr>
        <p:spPr>
          <a:xfrm>
            <a:off x="10426374" y="3620281"/>
            <a:ext cx="1226511" cy="911572"/>
          </a:xfrm>
          <a:prstGeom prst="wedgeEllipseCallout">
            <a:avLst>
              <a:gd name="adj1" fmla="val -82783"/>
              <a:gd name="adj2" fmla="val -6175"/>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Wait for named card to arrive</a:t>
            </a:r>
            <a:endParaRPr lang="en-US" dirty="0"/>
          </a:p>
        </p:txBody>
      </p:sp>
      <p:pic>
        <p:nvPicPr>
          <p:cNvPr id="17" name="Graphic 20" descr="Angry face outline with solid fill">
            <a:extLst>
              <a:ext uri="{FF2B5EF4-FFF2-40B4-BE49-F238E27FC236}">
                <a16:creationId xmlns:a16="http://schemas.microsoft.com/office/drawing/2014/main" id="{29E9A00B-4611-0D40-820E-A25D7FDDED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8466" y="3760880"/>
            <a:ext cx="523374" cy="523374"/>
          </a:xfrm>
          <a:prstGeom prst="rect">
            <a:avLst/>
          </a:prstGeom>
        </p:spPr>
      </p:pic>
      <p:sp>
        <p:nvSpPr>
          <p:cNvPr id="30" name="Title 1">
            <a:extLst>
              <a:ext uri="{FF2B5EF4-FFF2-40B4-BE49-F238E27FC236}">
                <a16:creationId xmlns:a16="http://schemas.microsoft.com/office/drawing/2014/main" id="{71ACA44F-0841-4B14-8782-E4FD760353BC}"/>
              </a:ext>
            </a:extLst>
          </p:cNvPr>
          <p:cNvSpPr txBox="1">
            <a:spLocks/>
          </p:cNvSpPr>
          <p:nvPr/>
        </p:nvSpPr>
        <p:spPr>
          <a:xfrm>
            <a:off x="450272" y="50229"/>
            <a:ext cx="11427691" cy="720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solidFill>
                  <a:schemeClr val="lt1"/>
                </a:solidFill>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t>Current Journey - New Customer Onboarding</a:t>
            </a:r>
          </a:p>
        </p:txBody>
      </p:sp>
      <p:pic>
        <p:nvPicPr>
          <p:cNvPr id="2" name="Graphic 19" descr="Sad face outline with solid fill">
            <a:extLst>
              <a:ext uri="{FF2B5EF4-FFF2-40B4-BE49-F238E27FC236}">
                <a16:creationId xmlns:a16="http://schemas.microsoft.com/office/drawing/2014/main" id="{D123C428-D760-2AF6-0565-DC1E54A88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9538" y="3689888"/>
            <a:ext cx="513348" cy="513348"/>
          </a:xfrm>
          <a:prstGeom prst="rect">
            <a:avLst/>
          </a:prstGeom>
        </p:spPr>
      </p:pic>
      <p:pic>
        <p:nvPicPr>
          <p:cNvPr id="38" name="Picture 37" descr="Young boy with hand on face">
            <a:extLst>
              <a:ext uri="{FF2B5EF4-FFF2-40B4-BE49-F238E27FC236}">
                <a16:creationId xmlns:a16="http://schemas.microsoft.com/office/drawing/2014/main" id="{C296527A-954C-41ED-976B-1F78FA80B3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5" y="1852521"/>
            <a:ext cx="1135393" cy="1276238"/>
          </a:xfrm>
          <a:prstGeom prst="rect">
            <a:avLst/>
          </a:prstGeom>
        </p:spPr>
      </p:pic>
      <p:pic>
        <p:nvPicPr>
          <p:cNvPr id="39" name="Graphic 19" descr="Sad face outline with solid fill">
            <a:extLst>
              <a:ext uri="{FF2B5EF4-FFF2-40B4-BE49-F238E27FC236}">
                <a16:creationId xmlns:a16="http://schemas.microsoft.com/office/drawing/2014/main" id="{73AE6363-428C-4A7C-8FC5-75778D27ED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7232" y="3965576"/>
            <a:ext cx="513348" cy="513348"/>
          </a:xfrm>
          <a:prstGeom prst="rect">
            <a:avLst/>
          </a:prstGeom>
        </p:spPr>
      </p:pic>
      <p:pic>
        <p:nvPicPr>
          <p:cNvPr id="40" name="Graphic 19" descr="Sad face outline with solid fill">
            <a:extLst>
              <a:ext uri="{FF2B5EF4-FFF2-40B4-BE49-F238E27FC236}">
                <a16:creationId xmlns:a16="http://schemas.microsoft.com/office/drawing/2014/main" id="{D2F6FC06-6E41-4622-8606-56DB5766C5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5818" y="3974140"/>
            <a:ext cx="513348" cy="513348"/>
          </a:xfrm>
          <a:prstGeom prst="rect">
            <a:avLst/>
          </a:prstGeom>
        </p:spPr>
      </p:pic>
      <p:pic>
        <p:nvPicPr>
          <p:cNvPr id="41" name="Picture 40" descr="A picture containing chart&#10;&#10;Description automatically generated">
            <a:extLst>
              <a:ext uri="{FF2B5EF4-FFF2-40B4-BE49-F238E27FC236}">
                <a16:creationId xmlns:a16="http://schemas.microsoft.com/office/drawing/2014/main" id="{E298D1F9-D94A-42A6-B008-20E5F904784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41444" y="4726114"/>
            <a:ext cx="1184792" cy="1348883"/>
          </a:xfrm>
          <a:prstGeom prst="rect">
            <a:avLst/>
          </a:prstGeom>
        </p:spPr>
      </p:pic>
      <p:graphicFrame>
        <p:nvGraphicFramePr>
          <p:cNvPr id="3" name="Diagram 2">
            <a:extLst>
              <a:ext uri="{FF2B5EF4-FFF2-40B4-BE49-F238E27FC236}">
                <a16:creationId xmlns:a16="http://schemas.microsoft.com/office/drawing/2014/main" id="{5798A724-CAFA-49AB-96F1-4E83E1636194}"/>
              </a:ext>
            </a:extLst>
          </p:cNvPr>
          <p:cNvGraphicFramePr/>
          <p:nvPr/>
        </p:nvGraphicFramePr>
        <p:xfrm>
          <a:off x="1210058" y="904126"/>
          <a:ext cx="10424160" cy="7720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00994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AF75E0B3-B55E-F2D2-1FC6-95D58FD3F620}"/>
              </a:ext>
            </a:extLst>
          </p:cNvPr>
          <p:cNvGraphicFramePr>
            <a:graphicFrameLocks noGrp="1"/>
          </p:cNvGraphicFramePr>
          <p:nvPr/>
        </p:nvGraphicFramePr>
        <p:xfrm>
          <a:off x="1283368" y="1880173"/>
          <a:ext cx="10343545" cy="1616393"/>
        </p:xfrm>
        <a:graphic>
          <a:graphicData uri="http://schemas.openxmlformats.org/drawingml/2006/table">
            <a:tbl>
              <a:tblPr firstRow="1" bandRow="1">
                <a:tableStyleId>{5C22544A-7EE6-4342-B048-85BDC9FD1C3A}</a:tableStyleId>
              </a:tblPr>
              <a:tblGrid>
                <a:gridCol w="2068709">
                  <a:extLst>
                    <a:ext uri="{9D8B030D-6E8A-4147-A177-3AD203B41FA5}">
                      <a16:colId xmlns:a16="http://schemas.microsoft.com/office/drawing/2014/main" val="381014947"/>
                    </a:ext>
                  </a:extLst>
                </a:gridCol>
                <a:gridCol w="2068709">
                  <a:extLst>
                    <a:ext uri="{9D8B030D-6E8A-4147-A177-3AD203B41FA5}">
                      <a16:colId xmlns:a16="http://schemas.microsoft.com/office/drawing/2014/main" val="344904868"/>
                    </a:ext>
                  </a:extLst>
                </a:gridCol>
                <a:gridCol w="2068709">
                  <a:extLst>
                    <a:ext uri="{9D8B030D-6E8A-4147-A177-3AD203B41FA5}">
                      <a16:colId xmlns:a16="http://schemas.microsoft.com/office/drawing/2014/main" val="2704701677"/>
                    </a:ext>
                  </a:extLst>
                </a:gridCol>
                <a:gridCol w="2068709">
                  <a:extLst>
                    <a:ext uri="{9D8B030D-6E8A-4147-A177-3AD203B41FA5}">
                      <a16:colId xmlns:a16="http://schemas.microsoft.com/office/drawing/2014/main" val="1074467127"/>
                    </a:ext>
                  </a:extLst>
                </a:gridCol>
                <a:gridCol w="2068709">
                  <a:extLst>
                    <a:ext uri="{9D8B030D-6E8A-4147-A177-3AD203B41FA5}">
                      <a16:colId xmlns:a16="http://schemas.microsoft.com/office/drawing/2014/main" val="2966135892"/>
                    </a:ext>
                  </a:extLst>
                </a:gridCol>
              </a:tblGrid>
              <a:tr h="1616393">
                <a:tc>
                  <a:txBody>
                    <a:bodyPr/>
                    <a:lstStyle/>
                    <a:p>
                      <a:pPr marL="0" lvl="0" indent="0">
                        <a:buNone/>
                      </a:pPr>
                      <a:r>
                        <a:rPr lang="en-US" sz="1400" b="0">
                          <a:solidFill>
                            <a:schemeClr val="tx1"/>
                          </a:solidFill>
                          <a:latin typeface="Calibri"/>
                        </a:rPr>
                        <a:t>"It was easy to finalize METABank as my preferred bank"</a:t>
                      </a:r>
                    </a:p>
                  </a:txBody>
                  <a:tcPr>
                    <a:lnR w="12700" cmpd="sng">
                      <a:noFill/>
                    </a:lnR>
                    <a:noFill/>
                  </a:tcPr>
                </a:tc>
                <a:tc>
                  <a:txBody>
                    <a:bodyPr/>
                    <a:lstStyle/>
                    <a:p>
                      <a:pPr marL="0" lvl="0" indent="0">
                        <a:buNone/>
                      </a:pPr>
                      <a:r>
                        <a:rPr lang="en-US" sz="1400" b="0" i="0" u="none" strike="noStrike" noProof="0" dirty="0">
                          <a:solidFill>
                            <a:schemeClr val="tx1"/>
                          </a:solidFill>
                          <a:latin typeface="Calibri"/>
                        </a:rPr>
                        <a:t>"I am so relieved that I don’t need to commute and worry about bank timings"</a:t>
                      </a:r>
                    </a:p>
                    <a:p>
                      <a:pPr marL="0" lvl="0" indent="0">
                        <a:buNone/>
                      </a:pPr>
                      <a:r>
                        <a:rPr lang="en-US" sz="1400" b="0" i="0" u="none" strike="noStrike" noProof="0" dirty="0">
                          <a:solidFill>
                            <a:schemeClr val="tx1"/>
                          </a:solidFill>
                          <a:latin typeface="Calibri"/>
                        </a:rPr>
                        <a:t>"Virtual Lounge is so seamless and hassle-free"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lvl="0" indent="0">
                        <a:buNone/>
                      </a:pPr>
                      <a:r>
                        <a:rPr lang="en-US" sz="1400" b="0" dirty="0">
                          <a:solidFill>
                            <a:schemeClr val="tx1"/>
                          </a:solidFill>
                          <a:latin typeface="Calibri"/>
                        </a:rPr>
                        <a:t>"I like the explanation and visualized way of the offerings along with contracts"</a:t>
                      </a:r>
                      <a:endParaRPr lang="en-US" sz="1400" b="0" kern="1200" noProof="0" dirty="0">
                        <a:solidFill>
                          <a:schemeClr val="tx1"/>
                        </a:solidFill>
                        <a:latin typeface="Calibri"/>
                        <a:ea typeface="+mn-ea"/>
                        <a:cs typeface="+mn-cs"/>
                      </a:endParaRPr>
                    </a:p>
                  </a:txBody>
                  <a:tcPr>
                    <a:lnL w="12700" cmpd="sng">
                      <a:noFill/>
                    </a:lnL>
                    <a:noFill/>
                  </a:tcPr>
                </a:tc>
                <a:tc>
                  <a:txBody>
                    <a:bodyPr/>
                    <a:lstStyle/>
                    <a:p>
                      <a:pPr marL="0" lvl="0" indent="0">
                        <a:buNone/>
                      </a:pPr>
                      <a:r>
                        <a:rPr lang="en-US" sz="1400" b="0">
                          <a:solidFill>
                            <a:schemeClr val="tx1"/>
                          </a:solidFill>
                          <a:latin typeface="Calibri"/>
                        </a:rPr>
                        <a:t>"I am impressed by the speed at which my Digitial documents are absorbed for KYC"</a:t>
                      </a:r>
                      <a:endParaRPr lang="en-US" sz="1400">
                        <a:latin typeface="Calibri"/>
                      </a:endParaRPr>
                    </a:p>
                  </a:txBody>
                  <a:tcPr>
                    <a:noFill/>
                  </a:tcPr>
                </a:tc>
                <a:tc>
                  <a:txBody>
                    <a:bodyPr/>
                    <a:lstStyle/>
                    <a:p>
                      <a:pPr marL="0" lvl="0" indent="0">
                        <a:buNone/>
                      </a:pPr>
                      <a:r>
                        <a:rPr lang="en-US" sz="1400" b="0" dirty="0">
                          <a:solidFill>
                            <a:schemeClr val="tx1"/>
                          </a:solidFill>
                          <a:latin typeface="Calibri"/>
                        </a:rPr>
                        <a:t>"No wonder Digital banking comes with everything instant such as my Digital Wallet"</a:t>
                      </a:r>
                    </a:p>
                  </a:txBody>
                  <a:tcPr>
                    <a:noFill/>
                  </a:tcPr>
                </a:tc>
                <a:extLst>
                  <a:ext uri="{0D108BD9-81ED-4DB2-BD59-A6C34878D82A}">
                    <a16:rowId xmlns:a16="http://schemas.microsoft.com/office/drawing/2014/main" val="2926689300"/>
                  </a:ext>
                </a:extLst>
              </a:tr>
            </a:tbl>
          </a:graphicData>
        </a:graphic>
      </p:graphicFrame>
      <p:graphicFrame>
        <p:nvGraphicFramePr>
          <p:cNvPr id="15" name="Table 14">
            <a:extLst>
              <a:ext uri="{FF2B5EF4-FFF2-40B4-BE49-F238E27FC236}">
                <a16:creationId xmlns:a16="http://schemas.microsoft.com/office/drawing/2014/main" id="{77A10387-4BFA-D012-F6DC-913269AA3049}"/>
              </a:ext>
            </a:extLst>
          </p:cNvPr>
          <p:cNvGraphicFramePr>
            <a:graphicFrameLocks noGrp="1"/>
          </p:cNvGraphicFramePr>
          <p:nvPr/>
        </p:nvGraphicFramePr>
        <p:xfrm>
          <a:off x="1283368" y="4859680"/>
          <a:ext cx="10328640" cy="1622037"/>
        </p:xfrm>
        <a:graphic>
          <a:graphicData uri="http://schemas.openxmlformats.org/drawingml/2006/table">
            <a:tbl>
              <a:tblPr firstRow="1" bandRow="1">
                <a:tableStyleId>{5C22544A-7EE6-4342-B048-85BDC9FD1C3A}</a:tableStyleId>
              </a:tblPr>
              <a:tblGrid>
                <a:gridCol w="2065728">
                  <a:extLst>
                    <a:ext uri="{9D8B030D-6E8A-4147-A177-3AD203B41FA5}">
                      <a16:colId xmlns:a16="http://schemas.microsoft.com/office/drawing/2014/main" val="2407117334"/>
                    </a:ext>
                  </a:extLst>
                </a:gridCol>
                <a:gridCol w="2065728">
                  <a:extLst>
                    <a:ext uri="{9D8B030D-6E8A-4147-A177-3AD203B41FA5}">
                      <a16:colId xmlns:a16="http://schemas.microsoft.com/office/drawing/2014/main" val="344904868"/>
                    </a:ext>
                  </a:extLst>
                </a:gridCol>
                <a:gridCol w="2065728">
                  <a:extLst>
                    <a:ext uri="{9D8B030D-6E8A-4147-A177-3AD203B41FA5}">
                      <a16:colId xmlns:a16="http://schemas.microsoft.com/office/drawing/2014/main" val="2704701677"/>
                    </a:ext>
                  </a:extLst>
                </a:gridCol>
                <a:gridCol w="2065728">
                  <a:extLst>
                    <a:ext uri="{9D8B030D-6E8A-4147-A177-3AD203B41FA5}">
                      <a16:colId xmlns:a16="http://schemas.microsoft.com/office/drawing/2014/main" val="1074467127"/>
                    </a:ext>
                  </a:extLst>
                </a:gridCol>
                <a:gridCol w="2065728">
                  <a:extLst>
                    <a:ext uri="{9D8B030D-6E8A-4147-A177-3AD203B41FA5}">
                      <a16:colId xmlns:a16="http://schemas.microsoft.com/office/drawing/2014/main" val="2966135892"/>
                    </a:ext>
                  </a:extLst>
                </a:gridCol>
              </a:tblGrid>
              <a:tr h="1622037">
                <a:tc>
                  <a:txBody>
                    <a:bodyPr/>
                    <a:lstStyle/>
                    <a:p>
                      <a:pPr marL="285750" lvl="0" indent="-285750">
                        <a:buFont typeface="Arial"/>
                        <a:buChar char="•"/>
                      </a:pPr>
                      <a:r>
                        <a:rPr lang="en-US" sz="1400" b="0">
                          <a:solidFill>
                            <a:schemeClr val="tx1"/>
                          </a:solidFill>
                        </a:rPr>
                        <a:t>Google Ads and Personalized Push Notifications for Marketing</a:t>
                      </a:r>
                      <a:endParaRPr lang="en-US" sz="1400"/>
                    </a:p>
                    <a:p>
                      <a:pPr marL="285750" lvl="0" indent="-285750">
                        <a:buFont typeface="Arial"/>
                        <a:buChar char="•"/>
                      </a:pPr>
                      <a:r>
                        <a:rPr lang="en-US" sz="1400" b="0">
                          <a:solidFill>
                            <a:schemeClr val="tx1"/>
                          </a:solidFill>
                        </a:rPr>
                        <a:t>Marketing Metaverse</a:t>
                      </a:r>
                      <a:endParaRPr lang="en-US" sz="1400"/>
                    </a:p>
                  </a:txBody>
                  <a:tcPr>
                    <a:noFill/>
                  </a:tcPr>
                </a:tc>
                <a:tc>
                  <a:txBody>
                    <a:bodyPr/>
                    <a:lstStyle/>
                    <a:p>
                      <a:pPr marL="285750" lvl="0" indent="-285750">
                        <a:buFont typeface="Arial"/>
                        <a:buChar char="•"/>
                      </a:pPr>
                      <a:r>
                        <a:rPr lang="en-US" sz="1400" b="0">
                          <a:solidFill>
                            <a:schemeClr val="tx1"/>
                          </a:solidFill>
                        </a:rPr>
                        <a:t>Assists customer to enter</a:t>
                      </a:r>
                      <a:endParaRPr lang="en-US" sz="1400"/>
                    </a:p>
                    <a:p>
                      <a:pPr marL="285750" lvl="0" indent="-285750">
                        <a:buFont typeface="Arial"/>
                        <a:buChar char="•"/>
                      </a:pPr>
                      <a:r>
                        <a:rPr lang="en-US" sz="1400" b="0">
                          <a:solidFill>
                            <a:schemeClr val="tx1"/>
                          </a:solidFill>
                        </a:rPr>
                        <a:t>Sends Bonus points</a:t>
                      </a:r>
                      <a:endParaRPr lang="en-US" sz="1400"/>
                    </a:p>
                  </a:txBody>
                  <a:tcPr>
                    <a:noFill/>
                  </a:tcPr>
                </a:tc>
                <a:tc>
                  <a:txBody>
                    <a:bodyPr/>
                    <a:lstStyle/>
                    <a:p>
                      <a:pPr marL="285750" lvl="0" indent="-285750">
                        <a:buFont typeface="Arial"/>
                        <a:buChar char="•"/>
                      </a:pPr>
                      <a:r>
                        <a:rPr lang="en-US" sz="1400" b="0" dirty="0">
                          <a:solidFill>
                            <a:schemeClr val="tx1"/>
                          </a:solidFill>
                        </a:rPr>
                        <a:t>Provides visual way of the offerings and how it is all linked</a:t>
                      </a:r>
                      <a:endParaRPr lang="en-US" sz="1400" b="1" i="0" u="none" strike="noStrike" noProof="0" dirty="0">
                        <a:latin typeface="Calibri"/>
                      </a:endParaRPr>
                    </a:p>
                    <a:p>
                      <a:pPr marL="285750" lvl="0" indent="-285750">
                        <a:buFont typeface="Arial"/>
                        <a:buChar char="•"/>
                      </a:pPr>
                      <a:r>
                        <a:rPr lang="en-US" sz="1400" b="0" i="0" u="none" strike="noStrike" noProof="0" dirty="0">
                          <a:solidFill>
                            <a:schemeClr val="tx1"/>
                          </a:solidFill>
                          <a:latin typeface="Calibri"/>
                        </a:rPr>
                        <a:t>Shares single blanket contracts; smart contracts</a:t>
                      </a:r>
                      <a:endParaRPr lang="en-US" sz="1400" b="1" i="0" u="none" strike="noStrike" noProof="0" dirty="0">
                        <a:latin typeface="Calibri"/>
                      </a:endParaRPr>
                    </a:p>
                    <a:p>
                      <a:pPr marL="285750" lvl="0" indent="-285750">
                        <a:buFont typeface="Arial"/>
                        <a:buChar char="•"/>
                      </a:pPr>
                      <a:endParaRPr lang="en-US" sz="1400" b="0" dirty="0">
                        <a:solidFill>
                          <a:schemeClr val="tx1"/>
                        </a:solidFill>
                      </a:endParaRPr>
                    </a:p>
                  </a:txBody>
                  <a:tcPr>
                    <a:noFill/>
                  </a:tcPr>
                </a:tc>
                <a:tc>
                  <a:txBody>
                    <a:bodyPr/>
                    <a:lstStyle/>
                    <a:p>
                      <a:pPr marL="171450" lvl="0" indent="-171450">
                        <a:buClr>
                          <a:srgbClr val="FFFFFF"/>
                        </a:buClr>
                        <a:buFont typeface="Arial"/>
                        <a:buChar char="•"/>
                      </a:pPr>
                      <a:r>
                        <a:rPr lang="en-US" sz="1400" b="0" i="0" u="none" strike="noStrike" noProof="0" dirty="0">
                          <a:solidFill>
                            <a:schemeClr val="tx1"/>
                          </a:solidFill>
                          <a:latin typeface="Calibri"/>
                        </a:rPr>
                        <a:t>Processes documents and store in Vault</a:t>
                      </a:r>
                      <a:endParaRPr lang="en-US" sz="1400" b="1" i="0" u="none" strike="noStrike" noProof="0" dirty="0">
                        <a:latin typeface="Calibri"/>
                      </a:endParaRPr>
                    </a:p>
                    <a:p>
                      <a:pPr marL="171450" lvl="0" indent="-171450">
                        <a:buClr>
                          <a:srgbClr val="FFFFFF"/>
                        </a:buClr>
                        <a:buFont typeface="Arial"/>
                        <a:buChar char="•"/>
                      </a:pPr>
                      <a:r>
                        <a:rPr lang="en-US" sz="1400" b="0" i="0" u="none" strike="noStrike" noProof="0" dirty="0">
                          <a:solidFill>
                            <a:schemeClr val="tx1"/>
                          </a:solidFill>
                          <a:latin typeface="Calibri"/>
                        </a:rPr>
                        <a:t>Walks through customer with set up and services</a:t>
                      </a:r>
                      <a:endParaRPr lang="en-US" sz="1400" dirty="0"/>
                    </a:p>
                  </a:txBody>
                  <a:tcPr>
                    <a:noFill/>
                  </a:tcPr>
                </a:tc>
                <a:tc>
                  <a:txBody>
                    <a:bodyPr/>
                    <a:lstStyle/>
                    <a:p>
                      <a:pPr marL="285750" lvl="0" indent="-285750">
                        <a:buFont typeface="Arial"/>
                        <a:buChar char="•"/>
                      </a:pPr>
                      <a:r>
                        <a:rPr lang="en-US" sz="1400" b="0" dirty="0">
                          <a:solidFill>
                            <a:schemeClr val="tx1"/>
                          </a:solidFill>
                        </a:rPr>
                        <a:t>Keep the vaults transferable</a:t>
                      </a:r>
                    </a:p>
                    <a:p>
                      <a:pPr marL="285750" lvl="0" indent="-285750">
                        <a:buFont typeface="Arial"/>
                        <a:buChar char="•"/>
                      </a:pPr>
                      <a:r>
                        <a:rPr lang="en-US" sz="1400" b="0" dirty="0">
                          <a:solidFill>
                            <a:schemeClr val="tx1"/>
                          </a:solidFill>
                        </a:rPr>
                        <a:t>Capture feedback for future improvisation</a:t>
                      </a:r>
                      <a:endParaRPr lang="en-US" sz="1400" dirty="0"/>
                    </a:p>
                  </a:txBody>
                  <a:tcPr>
                    <a:noFill/>
                  </a:tcPr>
                </a:tc>
                <a:extLst>
                  <a:ext uri="{0D108BD9-81ED-4DB2-BD59-A6C34878D82A}">
                    <a16:rowId xmlns:a16="http://schemas.microsoft.com/office/drawing/2014/main" val="2926689300"/>
                  </a:ext>
                </a:extLst>
              </a:tr>
            </a:tbl>
          </a:graphicData>
        </a:graphic>
      </p:graphicFrame>
      <p:graphicFrame>
        <p:nvGraphicFramePr>
          <p:cNvPr id="3" name="Table 14">
            <a:extLst>
              <a:ext uri="{FF2B5EF4-FFF2-40B4-BE49-F238E27FC236}">
                <a16:creationId xmlns:a16="http://schemas.microsoft.com/office/drawing/2014/main" id="{F91EC948-D605-6101-E9C3-E0C3112A4B1D}"/>
              </a:ext>
            </a:extLst>
          </p:cNvPr>
          <p:cNvGraphicFramePr>
            <a:graphicFrameLocks noGrp="1"/>
          </p:cNvGraphicFramePr>
          <p:nvPr/>
        </p:nvGraphicFramePr>
        <p:xfrm>
          <a:off x="1191150" y="3677792"/>
          <a:ext cx="10343545" cy="1022088"/>
        </p:xfrm>
        <a:graphic>
          <a:graphicData uri="http://schemas.openxmlformats.org/drawingml/2006/table">
            <a:tbl>
              <a:tblPr firstRow="1" bandRow="1">
                <a:tableStyleId>{5C22544A-7EE6-4342-B048-85BDC9FD1C3A}</a:tableStyleId>
              </a:tblPr>
              <a:tblGrid>
                <a:gridCol w="2068709">
                  <a:extLst>
                    <a:ext uri="{9D8B030D-6E8A-4147-A177-3AD203B41FA5}">
                      <a16:colId xmlns:a16="http://schemas.microsoft.com/office/drawing/2014/main" val="381014947"/>
                    </a:ext>
                  </a:extLst>
                </a:gridCol>
                <a:gridCol w="2068709">
                  <a:extLst>
                    <a:ext uri="{9D8B030D-6E8A-4147-A177-3AD203B41FA5}">
                      <a16:colId xmlns:a16="http://schemas.microsoft.com/office/drawing/2014/main" val="344904868"/>
                    </a:ext>
                  </a:extLst>
                </a:gridCol>
                <a:gridCol w="2068709">
                  <a:extLst>
                    <a:ext uri="{9D8B030D-6E8A-4147-A177-3AD203B41FA5}">
                      <a16:colId xmlns:a16="http://schemas.microsoft.com/office/drawing/2014/main" val="2704701677"/>
                    </a:ext>
                  </a:extLst>
                </a:gridCol>
                <a:gridCol w="2068709">
                  <a:extLst>
                    <a:ext uri="{9D8B030D-6E8A-4147-A177-3AD203B41FA5}">
                      <a16:colId xmlns:a16="http://schemas.microsoft.com/office/drawing/2014/main" val="1074467127"/>
                    </a:ext>
                  </a:extLst>
                </a:gridCol>
                <a:gridCol w="2068709">
                  <a:extLst>
                    <a:ext uri="{9D8B030D-6E8A-4147-A177-3AD203B41FA5}">
                      <a16:colId xmlns:a16="http://schemas.microsoft.com/office/drawing/2014/main" val="2966135892"/>
                    </a:ext>
                  </a:extLst>
                </a:gridCol>
              </a:tblGrid>
              <a:tr h="1022088">
                <a:tc>
                  <a:txBody>
                    <a:bodyPr/>
                    <a:lstStyle/>
                    <a:p>
                      <a:pPr marL="285750" lvl="0" indent="-285750" algn="l" defTabSz="914400" rtl="0" eaLnBrk="1" latinLnBrk="0" hangingPunct="1">
                        <a:buClr>
                          <a:srgbClr val="FFFFFF"/>
                        </a:buClr>
                        <a:buFont typeface="Arial"/>
                        <a:buChar char="•"/>
                      </a:pPr>
                      <a:endParaRPr lang="en-US" sz="1400" b="0" kern="1200" noProof="0">
                        <a:solidFill>
                          <a:schemeClr val="tx1"/>
                        </a:solidFill>
                        <a:latin typeface="+mn-lt"/>
                        <a:ea typeface="+mn-ea"/>
                        <a:cs typeface="+mn-cs"/>
                      </a:endParaRPr>
                    </a:p>
                  </a:txBody>
                  <a:tcPr>
                    <a:noFill/>
                  </a:tcPr>
                </a:tc>
                <a:tc>
                  <a:txBody>
                    <a:bodyPr/>
                    <a:lstStyle/>
                    <a:p>
                      <a:pPr marL="285750" indent="-285750">
                        <a:buFont typeface="Arial"/>
                        <a:buChar char="•"/>
                      </a:pPr>
                      <a:endParaRPr lang="en-US" sz="1400" b="0">
                        <a:solidFill>
                          <a:schemeClr val="tx1"/>
                        </a:solidFill>
                      </a:endParaRPr>
                    </a:p>
                  </a:txBody>
                  <a:tcPr>
                    <a:noFill/>
                  </a:tcPr>
                </a:tc>
                <a:tc>
                  <a:txBody>
                    <a:bodyPr/>
                    <a:lstStyle/>
                    <a:p>
                      <a:pPr marL="285750" indent="-285750">
                        <a:buFont typeface="Arial"/>
                        <a:buChar char="•"/>
                      </a:pPr>
                      <a:endParaRPr lang="en-US" sz="1400" b="0">
                        <a:solidFill>
                          <a:schemeClr val="tx1"/>
                        </a:solidFill>
                      </a:endParaRPr>
                    </a:p>
                  </a:txBody>
                  <a:tcPr>
                    <a:noFill/>
                  </a:tcPr>
                </a:tc>
                <a:tc>
                  <a:txBody>
                    <a:bodyPr/>
                    <a:lstStyle/>
                    <a:p>
                      <a:pPr marL="285750" lvl="0" indent="-285750">
                        <a:buFont typeface="Arial"/>
                        <a:buChar char="•"/>
                      </a:pPr>
                      <a:endParaRPr lang="en-US" sz="1400" b="0">
                        <a:solidFill>
                          <a:schemeClr val="tx1"/>
                        </a:solidFill>
                      </a:endParaRPr>
                    </a:p>
                  </a:txBody>
                  <a:tcPr>
                    <a:noFill/>
                  </a:tcPr>
                </a:tc>
                <a:tc>
                  <a:txBody>
                    <a:bodyPr/>
                    <a:lstStyle/>
                    <a:p>
                      <a:pPr marL="285750" indent="-285750">
                        <a:buFont typeface="Arial"/>
                        <a:buChar char="•"/>
                      </a:pPr>
                      <a:endParaRPr lang="en-US" sz="1400" b="0">
                        <a:solidFill>
                          <a:schemeClr val="tx1"/>
                        </a:solidFill>
                      </a:endParaRPr>
                    </a:p>
                  </a:txBody>
                  <a:tcPr>
                    <a:noFill/>
                  </a:tcPr>
                </a:tc>
                <a:extLst>
                  <a:ext uri="{0D108BD9-81ED-4DB2-BD59-A6C34878D82A}">
                    <a16:rowId xmlns:a16="http://schemas.microsoft.com/office/drawing/2014/main" val="2926689300"/>
                  </a:ext>
                </a:extLst>
              </a:tr>
            </a:tbl>
          </a:graphicData>
        </a:graphic>
      </p:graphicFrame>
      <p:pic>
        <p:nvPicPr>
          <p:cNvPr id="4" name="Graphic 16" descr="Smiling face outline with solid fill">
            <a:extLst>
              <a:ext uri="{FF2B5EF4-FFF2-40B4-BE49-F238E27FC236}">
                <a16:creationId xmlns:a16="http://schemas.microsoft.com/office/drawing/2014/main" id="{A90E34DE-D98C-E0A9-C0B5-CE854C9BD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1952" y="3769063"/>
            <a:ext cx="523374" cy="493295"/>
          </a:xfrm>
          <a:prstGeom prst="rect">
            <a:avLst/>
          </a:prstGeom>
        </p:spPr>
      </p:pic>
      <p:pic>
        <p:nvPicPr>
          <p:cNvPr id="22" name="Graphic 16" descr="Smiling face outline with solid fill">
            <a:extLst>
              <a:ext uri="{FF2B5EF4-FFF2-40B4-BE49-F238E27FC236}">
                <a16:creationId xmlns:a16="http://schemas.microsoft.com/office/drawing/2014/main" id="{8D6FE196-1C5A-050B-A152-CB751EE183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47532" y="3728711"/>
            <a:ext cx="523374" cy="493295"/>
          </a:xfrm>
          <a:prstGeom prst="rect">
            <a:avLst/>
          </a:prstGeom>
        </p:spPr>
      </p:pic>
      <p:sp>
        <p:nvSpPr>
          <p:cNvPr id="16" name="Speech Bubble: Oval 15">
            <a:extLst>
              <a:ext uri="{FF2B5EF4-FFF2-40B4-BE49-F238E27FC236}">
                <a16:creationId xmlns:a16="http://schemas.microsoft.com/office/drawing/2014/main" id="{0E59B794-0E68-8AB2-6262-86ECDDEAF633}"/>
              </a:ext>
            </a:extLst>
          </p:cNvPr>
          <p:cNvSpPr/>
          <p:nvPr/>
        </p:nvSpPr>
        <p:spPr>
          <a:xfrm>
            <a:off x="1888982" y="3752508"/>
            <a:ext cx="1203658" cy="911572"/>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No hassle to research; easy choice</a:t>
            </a:r>
            <a:endParaRPr lang="en-US" sz="1050" dirty="0">
              <a:solidFill>
                <a:srgbClr val="FF0000"/>
              </a:solidFill>
              <a:cs typeface="Calibri"/>
            </a:endParaRPr>
          </a:p>
        </p:txBody>
      </p:sp>
      <p:sp>
        <p:nvSpPr>
          <p:cNvPr id="23" name="Speech Bubble: Oval 22">
            <a:extLst>
              <a:ext uri="{FF2B5EF4-FFF2-40B4-BE49-F238E27FC236}">
                <a16:creationId xmlns:a16="http://schemas.microsoft.com/office/drawing/2014/main" id="{4EDD33A3-FB51-7CF3-B838-7A5B3F9FD981}"/>
              </a:ext>
            </a:extLst>
          </p:cNvPr>
          <p:cNvSpPr/>
          <p:nvPr/>
        </p:nvSpPr>
        <p:spPr>
          <a:xfrm>
            <a:off x="4009835" y="3636917"/>
            <a:ext cx="1203658" cy="911572"/>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Saves time in commute &amp; wait</a:t>
            </a:r>
          </a:p>
        </p:txBody>
      </p:sp>
      <p:sp>
        <p:nvSpPr>
          <p:cNvPr id="25" name="Speech Bubble: Oval 24">
            <a:extLst>
              <a:ext uri="{FF2B5EF4-FFF2-40B4-BE49-F238E27FC236}">
                <a16:creationId xmlns:a16="http://schemas.microsoft.com/office/drawing/2014/main" id="{4289440C-7135-9D64-A86C-C53FCE30A666}"/>
              </a:ext>
            </a:extLst>
          </p:cNvPr>
          <p:cNvSpPr/>
          <p:nvPr/>
        </p:nvSpPr>
        <p:spPr>
          <a:xfrm>
            <a:off x="6300560" y="3547650"/>
            <a:ext cx="1311442" cy="995825"/>
          </a:xfrm>
          <a:prstGeom prst="wedgeEllipseCallout">
            <a:avLst>
              <a:gd name="adj1" fmla="val -64431"/>
              <a:gd name="adj2" fmla="val -3643"/>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solidFill>
                  <a:srgbClr val="FF0000"/>
                </a:solidFill>
              </a:rPr>
              <a:t>Easy to comprehend</a:t>
            </a:r>
            <a:endParaRPr lang="en-US" sz="1050">
              <a:solidFill>
                <a:srgbClr val="FF0000"/>
              </a:solidFill>
              <a:cs typeface="Calibri"/>
            </a:endParaRPr>
          </a:p>
        </p:txBody>
      </p:sp>
      <p:sp>
        <p:nvSpPr>
          <p:cNvPr id="26" name="Speech Bubble: Oval 25">
            <a:extLst>
              <a:ext uri="{FF2B5EF4-FFF2-40B4-BE49-F238E27FC236}">
                <a16:creationId xmlns:a16="http://schemas.microsoft.com/office/drawing/2014/main" id="{2FB7D52F-DB41-8AB7-0A22-A8FC85BC435B}"/>
              </a:ext>
            </a:extLst>
          </p:cNvPr>
          <p:cNvSpPr/>
          <p:nvPr/>
        </p:nvSpPr>
        <p:spPr>
          <a:xfrm>
            <a:off x="8223739" y="3377004"/>
            <a:ext cx="1534897" cy="1287077"/>
          </a:xfrm>
          <a:prstGeom prst="wedgeEllipseCallout">
            <a:avLst>
              <a:gd name="adj1" fmla="val -60234"/>
              <a:gd name="adj2" fmla="val -22315"/>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solidFill>
                  <a:srgbClr val="FF0000"/>
                </a:solidFill>
              </a:rPr>
              <a:t>Hassle-free banking. </a:t>
            </a:r>
            <a:r>
              <a:rPr lang="en-US" sz="1050">
                <a:solidFill>
                  <a:srgbClr val="FF0000"/>
                </a:solidFill>
                <a:ea typeface="+mn-lt"/>
                <a:cs typeface="+mn-lt"/>
              </a:rPr>
              <a:t>no need to carry docs</a:t>
            </a:r>
            <a:r>
              <a:rPr lang="en-US" sz="1050">
                <a:solidFill>
                  <a:srgbClr val="FF0000"/>
                </a:solidFill>
              </a:rPr>
              <a:t>; Instant ready to use</a:t>
            </a:r>
          </a:p>
        </p:txBody>
      </p:sp>
      <p:sp>
        <p:nvSpPr>
          <p:cNvPr id="27" name="Speech Bubble: Oval 26">
            <a:extLst>
              <a:ext uri="{FF2B5EF4-FFF2-40B4-BE49-F238E27FC236}">
                <a16:creationId xmlns:a16="http://schemas.microsoft.com/office/drawing/2014/main" id="{6C21B784-5A38-6368-B4D8-02C182FABCF6}"/>
              </a:ext>
            </a:extLst>
          </p:cNvPr>
          <p:cNvSpPr/>
          <p:nvPr/>
        </p:nvSpPr>
        <p:spPr>
          <a:xfrm>
            <a:off x="10624205" y="3665356"/>
            <a:ext cx="1203658" cy="911572"/>
          </a:xfrm>
          <a:prstGeom prst="wedgeEllipseCallout">
            <a:avLst>
              <a:gd name="adj1" fmla="val -64740"/>
              <a:gd name="adj2" fmla="val -14952"/>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Instant Wallet</a:t>
            </a:r>
            <a:endParaRPr lang="en-US" sz="1050" dirty="0">
              <a:solidFill>
                <a:srgbClr val="FF0000"/>
              </a:solidFill>
              <a:cs typeface="Calibri"/>
            </a:endParaRPr>
          </a:p>
        </p:txBody>
      </p:sp>
      <p:pic>
        <p:nvPicPr>
          <p:cNvPr id="28" name="Graphic 16" descr="Smiling face outline with solid fill">
            <a:extLst>
              <a:ext uri="{FF2B5EF4-FFF2-40B4-BE49-F238E27FC236}">
                <a16:creationId xmlns:a16="http://schemas.microsoft.com/office/drawing/2014/main" id="{5C7F35C0-F427-4942-8D46-B72926815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9374" y="3988760"/>
            <a:ext cx="523374" cy="493295"/>
          </a:xfrm>
          <a:prstGeom prst="rect">
            <a:avLst/>
          </a:prstGeom>
        </p:spPr>
      </p:pic>
      <p:pic>
        <p:nvPicPr>
          <p:cNvPr id="29" name="Graphic 16" descr="Smiling face outline with solid fill">
            <a:extLst>
              <a:ext uri="{FF2B5EF4-FFF2-40B4-BE49-F238E27FC236}">
                <a16:creationId xmlns:a16="http://schemas.microsoft.com/office/drawing/2014/main" id="{028723CE-2D0A-7BCE-3EE2-41184DCB66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7375" y="3882891"/>
            <a:ext cx="523374" cy="493295"/>
          </a:xfrm>
          <a:prstGeom prst="rect">
            <a:avLst/>
          </a:prstGeom>
        </p:spPr>
      </p:pic>
      <p:pic>
        <p:nvPicPr>
          <p:cNvPr id="30" name="Graphic 16" descr="Smiling face outline with solid fill">
            <a:extLst>
              <a:ext uri="{FF2B5EF4-FFF2-40B4-BE49-F238E27FC236}">
                <a16:creationId xmlns:a16="http://schemas.microsoft.com/office/drawing/2014/main" id="{4D0674AD-00E8-8C5E-85EC-09711EB2E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8692" y="3583182"/>
            <a:ext cx="523374" cy="493295"/>
          </a:xfrm>
          <a:prstGeom prst="rect">
            <a:avLst/>
          </a:prstGeom>
        </p:spPr>
      </p:pic>
      <p:sp>
        <p:nvSpPr>
          <p:cNvPr id="31" name="Title 1">
            <a:extLst>
              <a:ext uri="{FF2B5EF4-FFF2-40B4-BE49-F238E27FC236}">
                <a16:creationId xmlns:a16="http://schemas.microsoft.com/office/drawing/2014/main" id="{456F6CE7-E967-4A1F-A847-1409B055230A}"/>
              </a:ext>
            </a:extLst>
          </p:cNvPr>
          <p:cNvSpPr txBox="1">
            <a:spLocks/>
          </p:cNvSpPr>
          <p:nvPr/>
        </p:nvSpPr>
        <p:spPr>
          <a:xfrm>
            <a:off x="450272" y="63510"/>
            <a:ext cx="11427691" cy="720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solidFill>
                  <a:schemeClr val="lt1"/>
                </a:solidFill>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t>Ideal Journey - New Customer Onboarding</a:t>
            </a:r>
          </a:p>
        </p:txBody>
      </p:sp>
      <p:pic>
        <p:nvPicPr>
          <p:cNvPr id="17" name="Picture 16" descr="A person wearing glasses&#10;&#10;Description automatically generated with low confidence">
            <a:extLst>
              <a:ext uri="{FF2B5EF4-FFF2-40B4-BE49-F238E27FC236}">
                <a16:creationId xmlns:a16="http://schemas.microsoft.com/office/drawing/2014/main" id="{1854FDE5-8705-4BB8-B88F-B0718417612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075" y="1811355"/>
            <a:ext cx="997527" cy="1491094"/>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10B0C991-C809-48D9-90BA-7A805219639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1444" y="4674744"/>
            <a:ext cx="1097280" cy="1249251"/>
          </a:xfrm>
          <a:prstGeom prst="rect">
            <a:avLst/>
          </a:prstGeom>
        </p:spPr>
      </p:pic>
      <p:graphicFrame>
        <p:nvGraphicFramePr>
          <p:cNvPr id="32" name="Diagram 31">
            <a:extLst>
              <a:ext uri="{FF2B5EF4-FFF2-40B4-BE49-F238E27FC236}">
                <a16:creationId xmlns:a16="http://schemas.microsoft.com/office/drawing/2014/main" id="{CC3DD193-6115-40EC-9433-D018F47665BA}"/>
              </a:ext>
            </a:extLst>
          </p:cNvPr>
          <p:cNvGraphicFramePr/>
          <p:nvPr/>
        </p:nvGraphicFramePr>
        <p:xfrm>
          <a:off x="1210058" y="904126"/>
          <a:ext cx="10424160" cy="7720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72048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AF75E0B3-B55E-F2D2-1FC6-95D58FD3F620}"/>
              </a:ext>
            </a:extLst>
          </p:cNvPr>
          <p:cNvGraphicFramePr>
            <a:graphicFrameLocks noGrp="1"/>
          </p:cNvGraphicFramePr>
          <p:nvPr/>
        </p:nvGraphicFramePr>
        <p:xfrm>
          <a:off x="1283368" y="2167848"/>
          <a:ext cx="10275016" cy="1592124"/>
        </p:xfrm>
        <a:graphic>
          <a:graphicData uri="http://schemas.openxmlformats.org/drawingml/2006/table">
            <a:tbl>
              <a:tblPr firstRow="1" bandRow="1">
                <a:tableStyleId>{5C22544A-7EE6-4342-B048-85BDC9FD1C3A}</a:tableStyleId>
              </a:tblPr>
              <a:tblGrid>
                <a:gridCol w="2568754">
                  <a:extLst>
                    <a:ext uri="{9D8B030D-6E8A-4147-A177-3AD203B41FA5}">
                      <a16:colId xmlns:a16="http://schemas.microsoft.com/office/drawing/2014/main" val="381014947"/>
                    </a:ext>
                  </a:extLst>
                </a:gridCol>
                <a:gridCol w="2568754">
                  <a:extLst>
                    <a:ext uri="{9D8B030D-6E8A-4147-A177-3AD203B41FA5}">
                      <a16:colId xmlns:a16="http://schemas.microsoft.com/office/drawing/2014/main" val="344904868"/>
                    </a:ext>
                  </a:extLst>
                </a:gridCol>
                <a:gridCol w="2568754">
                  <a:extLst>
                    <a:ext uri="{9D8B030D-6E8A-4147-A177-3AD203B41FA5}">
                      <a16:colId xmlns:a16="http://schemas.microsoft.com/office/drawing/2014/main" val="2704701677"/>
                    </a:ext>
                  </a:extLst>
                </a:gridCol>
                <a:gridCol w="2568754">
                  <a:extLst>
                    <a:ext uri="{9D8B030D-6E8A-4147-A177-3AD203B41FA5}">
                      <a16:colId xmlns:a16="http://schemas.microsoft.com/office/drawing/2014/main" val="2966135892"/>
                    </a:ext>
                  </a:extLst>
                </a:gridCol>
              </a:tblGrid>
              <a:tr h="1592124">
                <a:tc>
                  <a:txBody>
                    <a:bodyPr/>
                    <a:lstStyle/>
                    <a:p>
                      <a:pPr marL="285750" lvl="0" indent="-285750">
                        <a:buFont typeface="Arial"/>
                        <a:buChar char="•"/>
                      </a:pPr>
                      <a:r>
                        <a:rPr lang="en-US" sz="1400" b="0" kern="1200" noProof="0" dirty="0">
                          <a:solidFill>
                            <a:schemeClr val="tx1"/>
                          </a:solidFill>
                          <a:latin typeface="Calibri"/>
                          <a:ea typeface="+mn-ea"/>
                          <a:cs typeface="+mn-cs"/>
                        </a:rPr>
                        <a:t>"Why should I repeat my need or story each time I call or visit these guys?"</a:t>
                      </a:r>
                    </a:p>
                    <a:p>
                      <a:pPr marL="285750" lvl="0" indent="-285750">
                        <a:buFont typeface="Arial"/>
                        <a:buChar char="•"/>
                      </a:pPr>
                      <a:endParaRPr lang="en-US" sz="1400" b="0" kern="1200" noProof="0" dirty="0">
                        <a:solidFill>
                          <a:schemeClr val="tx1"/>
                        </a:solidFill>
                        <a:latin typeface="Calibri"/>
                        <a:ea typeface="+mn-ea"/>
                        <a:cs typeface="+mn-cs"/>
                      </a:endParaRPr>
                    </a:p>
                    <a:p>
                      <a:pPr marL="285750" lvl="0" indent="-285750" defTabSz="914400">
                        <a:buFont typeface="Arial"/>
                        <a:buChar char="•"/>
                      </a:pPr>
                      <a:endParaRPr lang="en-US" sz="1400" b="0" dirty="0">
                        <a:solidFill>
                          <a:schemeClr val="tx1"/>
                        </a:solidFill>
                        <a:latin typeface="Calibri"/>
                      </a:endParaRPr>
                    </a:p>
                    <a:p>
                      <a:pPr lvl="0">
                        <a:buNone/>
                      </a:pPr>
                      <a:endParaRPr lang="en-US" sz="1400" b="0" dirty="0">
                        <a:solidFill>
                          <a:schemeClr val="tx1"/>
                        </a:solidFill>
                        <a:latin typeface="Calibri"/>
                      </a:endParaRPr>
                    </a:p>
                  </a:txBody>
                  <a:tcPr>
                    <a:noFill/>
                  </a:tcPr>
                </a:tc>
                <a:tc>
                  <a:txBody>
                    <a:bodyPr/>
                    <a:lstStyle/>
                    <a:p>
                      <a:pPr marL="285750" lvl="0" indent="-285750">
                        <a:buFont typeface="Arial"/>
                        <a:buChar char="•"/>
                      </a:pPr>
                      <a:r>
                        <a:rPr lang="en-US" sz="1400" b="0" i="0" u="none" strike="noStrike" noProof="0" dirty="0">
                          <a:solidFill>
                            <a:schemeClr val="tx1"/>
                          </a:solidFill>
                          <a:latin typeface="Calibri"/>
                        </a:rPr>
                        <a:t>"Why do these guys make me jump cross one specialist to another? Don't they have a checklist and just direct me to the right specialist the first time?</a:t>
                      </a:r>
                      <a:endParaRPr lang="en-US" sz="1400" dirty="0">
                        <a:latin typeface="Calibri"/>
                      </a:endParaRPr>
                    </a:p>
                  </a:txBody>
                  <a:tcPr>
                    <a:noFill/>
                  </a:tcPr>
                </a:tc>
                <a:tc>
                  <a:txBody>
                    <a:bodyPr/>
                    <a:lstStyle/>
                    <a:p>
                      <a:pPr marL="285750" lvl="0" indent="-285750">
                        <a:buFont typeface="Arial"/>
                        <a:buChar char="•"/>
                      </a:pPr>
                      <a:r>
                        <a:rPr lang="en-US" sz="1400" b="0" dirty="0">
                          <a:solidFill>
                            <a:schemeClr val="tx1"/>
                          </a:solidFill>
                          <a:latin typeface="Calibri"/>
                        </a:rPr>
                        <a:t>"Why do these guys have to upsell a lot of irrelevant products? Can't they first address what I need?</a:t>
                      </a:r>
                    </a:p>
                  </a:txBody>
                  <a:tcPr>
                    <a:noFill/>
                  </a:tcPr>
                </a:tc>
                <a:tc>
                  <a:txBody>
                    <a:bodyPr/>
                    <a:lstStyle/>
                    <a:p>
                      <a:pPr marL="285750" lvl="0" indent="-285750">
                        <a:buFont typeface="Arial"/>
                        <a:buChar char="•"/>
                      </a:pPr>
                      <a:r>
                        <a:rPr lang="en-US" sz="1400" b="0" dirty="0">
                          <a:solidFill>
                            <a:schemeClr val="tx1"/>
                          </a:solidFill>
                          <a:latin typeface="Calibri"/>
                        </a:rPr>
                        <a:t>"Finally, I got what I want! Let me wrap this up and be on my way"</a:t>
                      </a:r>
                      <a:endParaRPr lang="en-US" sz="1400" dirty="0">
                        <a:latin typeface="Calibri"/>
                      </a:endParaRPr>
                    </a:p>
                    <a:p>
                      <a:pPr marL="285750" lvl="0" indent="-285750">
                        <a:buFont typeface="Arial"/>
                        <a:buChar char="•"/>
                      </a:pPr>
                      <a:r>
                        <a:rPr lang="en-US" sz="1400" b="0" dirty="0">
                          <a:solidFill>
                            <a:schemeClr val="tx1"/>
                          </a:solidFill>
                          <a:latin typeface="Calibri"/>
                        </a:rPr>
                        <a:t>"Do I have to carry cash or check book/card always? I feel a bit insecure"</a:t>
                      </a:r>
                    </a:p>
                    <a:p>
                      <a:pPr marL="285750" lvl="0" indent="-285750">
                        <a:buFont typeface="Arial"/>
                        <a:buChar char="•"/>
                      </a:pPr>
                      <a:endParaRPr lang="en-US" sz="1400" b="0" dirty="0">
                        <a:solidFill>
                          <a:schemeClr val="tx1"/>
                        </a:solidFill>
                        <a:latin typeface="Calibri"/>
                      </a:endParaRPr>
                    </a:p>
                  </a:txBody>
                  <a:tcPr>
                    <a:noFill/>
                  </a:tcPr>
                </a:tc>
                <a:extLst>
                  <a:ext uri="{0D108BD9-81ED-4DB2-BD59-A6C34878D82A}">
                    <a16:rowId xmlns:a16="http://schemas.microsoft.com/office/drawing/2014/main" val="2926689300"/>
                  </a:ext>
                </a:extLst>
              </a:tr>
            </a:tbl>
          </a:graphicData>
        </a:graphic>
      </p:graphicFrame>
      <p:graphicFrame>
        <p:nvGraphicFramePr>
          <p:cNvPr id="15" name="Table 14">
            <a:extLst>
              <a:ext uri="{FF2B5EF4-FFF2-40B4-BE49-F238E27FC236}">
                <a16:creationId xmlns:a16="http://schemas.microsoft.com/office/drawing/2014/main" id="{77A10387-4BFA-D012-F6DC-913269AA3049}"/>
              </a:ext>
            </a:extLst>
          </p:cNvPr>
          <p:cNvGraphicFramePr>
            <a:graphicFrameLocks noGrp="1"/>
          </p:cNvGraphicFramePr>
          <p:nvPr/>
        </p:nvGraphicFramePr>
        <p:xfrm>
          <a:off x="1283368" y="4869747"/>
          <a:ext cx="10282280" cy="2011680"/>
        </p:xfrm>
        <a:graphic>
          <a:graphicData uri="http://schemas.openxmlformats.org/drawingml/2006/table">
            <a:tbl>
              <a:tblPr firstRow="1" bandRow="1">
                <a:tableStyleId>{5C22544A-7EE6-4342-B048-85BDC9FD1C3A}</a:tableStyleId>
              </a:tblPr>
              <a:tblGrid>
                <a:gridCol w="2570570">
                  <a:extLst>
                    <a:ext uri="{9D8B030D-6E8A-4147-A177-3AD203B41FA5}">
                      <a16:colId xmlns:a16="http://schemas.microsoft.com/office/drawing/2014/main" val="2407117334"/>
                    </a:ext>
                  </a:extLst>
                </a:gridCol>
                <a:gridCol w="2570570">
                  <a:extLst>
                    <a:ext uri="{9D8B030D-6E8A-4147-A177-3AD203B41FA5}">
                      <a16:colId xmlns:a16="http://schemas.microsoft.com/office/drawing/2014/main" val="344904868"/>
                    </a:ext>
                  </a:extLst>
                </a:gridCol>
                <a:gridCol w="2570570">
                  <a:extLst>
                    <a:ext uri="{9D8B030D-6E8A-4147-A177-3AD203B41FA5}">
                      <a16:colId xmlns:a16="http://schemas.microsoft.com/office/drawing/2014/main" val="2704701677"/>
                    </a:ext>
                  </a:extLst>
                </a:gridCol>
                <a:gridCol w="2570570">
                  <a:extLst>
                    <a:ext uri="{9D8B030D-6E8A-4147-A177-3AD203B41FA5}">
                      <a16:colId xmlns:a16="http://schemas.microsoft.com/office/drawing/2014/main" val="1074467127"/>
                    </a:ext>
                  </a:extLst>
                </a:gridCol>
              </a:tblGrid>
              <a:tr h="2001201">
                <a:tc>
                  <a:txBody>
                    <a:bodyPr/>
                    <a:lstStyle/>
                    <a:p>
                      <a:pPr marL="285750" lvl="0" indent="-285750">
                        <a:buFont typeface="Arial"/>
                        <a:buChar char="•"/>
                      </a:pPr>
                      <a:r>
                        <a:rPr lang="en-US" sz="1400" b="0" dirty="0">
                          <a:solidFill>
                            <a:schemeClr val="tx1"/>
                          </a:solidFill>
                          <a:latin typeface="Calibri"/>
                        </a:rPr>
                        <a:t>Authenticates the customer and records the customer need.</a:t>
                      </a:r>
                    </a:p>
                    <a:p>
                      <a:pPr marL="285750" lvl="0" indent="-285750">
                        <a:buFont typeface="Arial"/>
                        <a:buChar char="•"/>
                      </a:pPr>
                      <a:r>
                        <a:rPr lang="en-US" sz="1400" b="0" dirty="0">
                          <a:solidFill>
                            <a:schemeClr val="tx1"/>
                          </a:solidFill>
                          <a:latin typeface="Calibri"/>
                        </a:rPr>
                        <a:t>Each LOB such as mortgage, credit, retail etc., treats the customer the way they recorded in their system.</a:t>
                      </a:r>
                    </a:p>
                    <a:p>
                      <a:pPr marL="285750" lvl="0" indent="-285750">
                        <a:buFont typeface="Arial"/>
                        <a:buChar char="•"/>
                      </a:pPr>
                      <a:r>
                        <a:rPr lang="en-US" sz="1400" b="0" dirty="0">
                          <a:solidFill>
                            <a:schemeClr val="tx1"/>
                          </a:solidFill>
                          <a:latin typeface="Calibri"/>
                        </a:rPr>
                        <a:t>No single view of customer that cuts across LOBs</a:t>
                      </a:r>
                    </a:p>
                  </a:txBody>
                  <a:tcPr>
                    <a:noFill/>
                  </a:tcPr>
                </a:tc>
                <a:tc>
                  <a:txBody>
                    <a:bodyPr/>
                    <a:lstStyle/>
                    <a:p>
                      <a:pPr marL="285750" lvl="0" indent="-285750">
                        <a:buFont typeface="Arial"/>
                        <a:buChar char="•"/>
                      </a:pPr>
                      <a:r>
                        <a:rPr lang="en-US" sz="1400" b="0" dirty="0">
                          <a:solidFill>
                            <a:schemeClr val="tx1"/>
                          </a:solidFill>
                          <a:latin typeface="Calibri"/>
                        </a:rPr>
                        <a:t>Ensures the customer is routed to the right specialist where the customers' needs are rightly addressed</a:t>
                      </a:r>
                    </a:p>
                  </a:txBody>
                  <a:tcPr>
                    <a:noFill/>
                  </a:tcPr>
                </a:tc>
                <a:tc>
                  <a:txBody>
                    <a:bodyPr/>
                    <a:lstStyle/>
                    <a:p>
                      <a:pPr marL="285750" lvl="0" indent="-285750">
                        <a:buFont typeface="Arial"/>
                        <a:buChar char="•"/>
                      </a:pPr>
                      <a:r>
                        <a:rPr lang="en-US" sz="1400" b="0" dirty="0">
                          <a:solidFill>
                            <a:schemeClr val="tx1"/>
                          </a:solidFill>
                          <a:latin typeface="Calibri"/>
                        </a:rPr>
                        <a:t>Ensures the customer is not missing out on opportunities available in the market. </a:t>
                      </a:r>
                    </a:p>
                    <a:p>
                      <a:pPr marL="285750" lvl="0" indent="-285750">
                        <a:buFont typeface="Arial"/>
                        <a:buChar char="•"/>
                      </a:pPr>
                      <a:r>
                        <a:rPr lang="en-US" sz="1400" b="0" dirty="0">
                          <a:solidFill>
                            <a:schemeClr val="tx1"/>
                          </a:solidFill>
                          <a:latin typeface="Calibri"/>
                        </a:rPr>
                        <a:t>Sometimes customers need help to make the right choice!</a:t>
                      </a:r>
                    </a:p>
                  </a:txBody>
                  <a:tcPr>
                    <a:noFill/>
                  </a:tcPr>
                </a:tc>
                <a:tc>
                  <a:txBody>
                    <a:bodyPr/>
                    <a:lstStyle/>
                    <a:p>
                      <a:pPr marL="285750" lvl="0" indent="-285750">
                        <a:buFont typeface="Arial"/>
                        <a:buChar char="•"/>
                      </a:pPr>
                      <a:r>
                        <a:rPr lang="en-US" sz="1400" b="0" dirty="0">
                          <a:solidFill>
                            <a:schemeClr val="tx1"/>
                          </a:solidFill>
                          <a:latin typeface="Calibri"/>
                        </a:rPr>
                        <a:t>Hands over documentation and the process to access the assets digitally or via phone banking</a:t>
                      </a:r>
                    </a:p>
                    <a:p>
                      <a:pPr marL="285750" lvl="0" indent="-285750">
                        <a:buFont typeface="Arial"/>
                        <a:buChar char="•"/>
                      </a:pPr>
                      <a:r>
                        <a:rPr lang="en-US" sz="1400" b="0" dirty="0">
                          <a:solidFill>
                            <a:schemeClr val="tx1"/>
                          </a:solidFill>
                          <a:latin typeface="Calibri"/>
                        </a:rPr>
                        <a:t>Asks for feedback and service</a:t>
                      </a:r>
                      <a:endParaRPr lang="en-US" sz="1400" dirty="0">
                        <a:latin typeface="Calibri"/>
                      </a:endParaRPr>
                    </a:p>
                  </a:txBody>
                  <a:tcPr>
                    <a:noFill/>
                  </a:tcPr>
                </a:tc>
                <a:extLst>
                  <a:ext uri="{0D108BD9-81ED-4DB2-BD59-A6C34878D82A}">
                    <a16:rowId xmlns:a16="http://schemas.microsoft.com/office/drawing/2014/main" val="2926689300"/>
                  </a:ext>
                </a:extLst>
              </a:tr>
            </a:tbl>
          </a:graphicData>
        </a:graphic>
      </p:graphicFrame>
      <p:pic>
        <p:nvPicPr>
          <p:cNvPr id="19" name="Graphic 19" descr="Sad face outline with solid fill">
            <a:extLst>
              <a:ext uri="{FF2B5EF4-FFF2-40B4-BE49-F238E27FC236}">
                <a16:creationId xmlns:a16="http://schemas.microsoft.com/office/drawing/2014/main" id="{4FA7FEA9-D5E5-FF97-099E-6BCE4735D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6468" y="4039609"/>
            <a:ext cx="513348" cy="513348"/>
          </a:xfrm>
          <a:prstGeom prst="rect">
            <a:avLst/>
          </a:prstGeom>
        </p:spPr>
      </p:pic>
      <p:pic>
        <p:nvPicPr>
          <p:cNvPr id="20" name="Graphic 20" descr="Angry face outline with solid fill">
            <a:extLst>
              <a:ext uri="{FF2B5EF4-FFF2-40B4-BE49-F238E27FC236}">
                <a16:creationId xmlns:a16="http://schemas.microsoft.com/office/drawing/2014/main" id="{4A90AC24-7ABF-7BB0-C920-964354A0AF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9326" y="4040890"/>
            <a:ext cx="523374" cy="523374"/>
          </a:xfrm>
          <a:prstGeom prst="rect">
            <a:avLst/>
          </a:prstGeom>
        </p:spPr>
      </p:pic>
      <p:sp>
        <p:nvSpPr>
          <p:cNvPr id="24" name="Speech Bubble: Oval 23">
            <a:extLst>
              <a:ext uri="{FF2B5EF4-FFF2-40B4-BE49-F238E27FC236}">
                <a16:creationId xmlns:a16="http://schemas.microsoft.com/office/drawing/2014/main" id="{A5C90797-B2D4-9243-2D1E-5A3181A5D2BC}"/>
              </a:ext>
            </a:extLst>
          </p:cNvPr>
          <p:cNvSpPr/>
          <p:nvPr/>
        </p:nvSpPr>
        <p:spPr>
          <a:xfrm>
            <a:off x="1985551" y="3881371"/>
            <a:ext cx="1574632" cy="886201"/>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FF0000"/>
                </a:solidFill>
                <a:ea typeface="+mn-lt"/>
                <a:cs typeface="+mn-lt"/>
              </a:rPr>
              <a:t>No customer 360degree </a:t>
            </a:r>
          </a:p>
          <a:p>
            <a:pPr algn="ctr"/>
            <a:r>
              <a:rPr lang="en-US" sz="1000">
                <a:solidFill>
                  <a:srgbClr val="FF0000"/>
                </a:solidFill>
                <a:ea typeface="+mn-lt"/>
                <a:cs typeface="+mn-lt"/>
              </a:rPr>
              <a:t>view</a:t>
            </a:r>
            <a:endParaRPr lang="en-US" sz="1000">
              <a:solidFill>
                <a:srgbClr val="FF0000"/>
              </a:solidFill>
            </a:endParaRPr>
          </a:p>
        </p:txBody>
      </p:sp>
      <p:sp>
        <p:nvSpPr>
          <p:cNvPr id="23" name="Speech Bubble: Oval 22">
            <a:extLst>
              <a:ext uri="{FF2B5EF4-FFF2-40B4-BE49-F238E27FC236}">
                <a16:creationId xmlns:a16="http://schemas.microsoft.com/office/drawing/2014/main" id="{4CAF4C12-2D2C-7E70-0573-0EF66685466B}"/>
              </a:ext>
            </a:extLst>
          </p:cNvPr>
          <p:cNvSpPr/>
          <p:nvPr/>
        </p:nvSpPr>
        <p:spPr>
          <a:xfrm>
            <a:off x="4691163" y="3811174"/>
            <a:ext cx="1891575" cy="943321"/>
          </a:xfrm>
          <a:prstGeom prst="wedgeEllipseCallout">
            <a:avLst>
              <a:gd name="adj1" fmla="val -68539"/>
              <a:gd name="adj2" fmla="val 18902"/>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solidFill>
                  <a:srgbClr val="FF0000"/>
                </a:solidFill>
              </a:rPr>
              <a:t>Too many customer rep interactions</a:t>
            </a:r>
          </a:p>
        </p:txBody>
      </p:sp>
      <p:sp>
        <p:nvSpPr>
          <p:cNvPr id="26" name="Speech Bubble: Oval 25">
            <a:extLst>
              <a:ext uri="{FF2B5EF4-FFF2-40B4-BE49-F238E27FC236}">
                <a16:creationId xmlns:a16="http://schemas.microsoft.com/office/drawing/2014/main" id="{928FE021-E61B-C696-877D-E88FA340939A}"/>
              </a:ext>
            </a:extLst>
          </p:cNvPr>
          <p:cNvSpPr/>
          <p:nvPr/>
        </p:nvSpPr>
        <p:spPr>
          <a:xfrm>
            <a:off x="7292703" y="3798647"/>
            <a:ext cx="1340222" cy="813778"/>
          </a:xfrm>
          <a:prstGeom prst="wedgeEllipseCallout">
            <a:avLst>
              <a:gd name="adj1" fmla="val -60234"/>
              <a:gd name="adj2" fmla="val -190"/>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Too much info or Misinformation</a:t>
            </a:r>
            <a:endParaRPr lang="en-US" sz="1050" dirty="0">
              <a:solidFill>
                <a:srgbClr val="FF0000"/>
              </a:solidFill>
              <a:cs typeface="Calibri"/>
            </a:endParaRPr>
          </a:p>
        </p:txBody>
      </p:sp>
      <p:sp>
        <p:nvSpPr>
          <p:cNvPr id="27" name="Speech Bubble: Oval 26">
            <a:extLst>
              <a:ext uri="{FF2B5EF4-FFF2-40B4-BE49-F238E27FC236}">
                <a16:creationId xmlns:a16="http://schemas.microsoft.com/office/drawing/2014/main" id="{7D033486-BBC1-6466-575D-5546597F5F79}"/>
              </a:ext>
            </a:extLst>
          </p:cNvPr>
          <p:cNvSpPr/>
          <p:nvPr/>
        </p:nvSpPr>
        <p:spPr>
          <a:xfrm>
            <a:off x="10116450" y="3953253"/>
            <a:ext cx="1203658" cy="911572"/>
          </a:xfrm>
          <a:prstGeom prst="wedgeEllipseCallout">
            <a:avLst>
              <a:gd name="adj1" fmla="val -82783"/>
              <a:gd name="adj2" fmla="val -6175"/>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Feel Insecure</a:t>
            </a:r>
            <a:endParaRPr lang="en-US" sz="1050" dirty="0">
              <a:solidFill>
                <a:srgbClr val="FF0000"/>
              </a:solidFill>
              <a:cs typeface="Calibri"/>
            </a:endParaRPr>
          </a:p>
        </p:txBody>
      </p:sp>
      <p:sp>
        <p:nvSpPr>
          <p:cNvPr id="4" name="TextBox 3">
            <a:extLst>
              <a:ext uri="{FF2B5EF4-FFF2-40B4-BE49-F238E27FC236}">
                <a16:creationId xmlns:a16="http://schemas.microsoft.com/office/drawing/2014/main" id="{CF7FBD4B-B3A3-E148-6345-710D5D3548E0}"/>
              </a:ext>
            </a:extLst>
          </p:cNvPr>
          <p:cNvSpPr txBox="1"/>
          <p:nvPr/>
        </p:nvSpPr>
        <p:spPr>
          <a:xfrm>
            <a:off x="1825968" y="788668"/>
            <a:ext cx="81915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Scenario: Customer is interested in Investment Offerings.</a:t>
            </a:r>
          </a:p>
          <a:p>
            <a:r>
              <a:rPr lang="en-US" sz="1200" b="1" i="1" dirty="0"/>
              <a:t>       *Most pain points from the new onboard experience exists today with the current customers too!</a:t>
            </a:r>
          </a:p>
        </p:txBody>
      </p:sp>
      <p:pic>
        <p:nvPicPr>
          <p:cNvPr id="13" name="Graphic 20" descr="Angry face outline with solid fill">
            <a:extLst>
              <a:ext uri="{FF2B5EF4-FFF2-40B4-BE49-F238E27FC236}">
                <a16:creationId xmlns:a16="http://schemas.microsoft.com/office/drawing/2014/main" id="{9694C540-354D-A11A-3B41-298240877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2173" y="4076749"/>
            <a:ext cx="523374" cy="523374"/>
          </a:xfrm>
          <a:prstGeom prst="rect">
            <a:avLst/>
          </a:prstGeom>
        </p:spPr>
      </p:pic>
      <p:pic>
        <p:nvPicPr>
          <p:cNvPr id="25" name="Graphic 21" descr="Neutral face outline with solid fill">
            <a:extLst>
              <a:ext uri="{FF2B5EF4-FFF2-40B4-BE49-F238E27FC236}">
                <a16:creationId xmlns:a16="http://schemas.microsoft.com/office/drawing/2014/main" id="{9951E868-7133-E1D0-CB8F-9D414B2FD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2244" y="4060484"/>
            <a:ext cx="523374" cy="523374"/>
          </a:xfrm>
          <a:prstGeom prst="rect">
            <a:avLst/>
          </a:prstGeom>
        </p:spPr>
      </p:pic>
      <p:sp>
        <p:nvSpPr>
          <p:cNvPr id="28" name="Title 1">
            <a:extLst>
              <a:ext uri="{FF2B5EF4-FFF2-40B4-BE49-F238E27FC236}">
                <a16:creationId xmlns:a16="http://schemas.microsoft.com/office/drawing/2014/main" id="{636EC7D8-BFDD-4A08-8ABF-C3E056FD4447}"/>
              </a:ext>
            </a:extLst>
          </p:cNvPr>
          <p:cNvSpPr txBox="1">
            <a:spLocks/>
          </p:cNvSpPr>
          <p:nvPr/>
        </p:nvSpPr>
        <p:spPr>
          <a:xfrm>
            <a:off x="450272" y="50229"/>
            <a:ext cx="11427691" cy="720978"/>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solidFill>
                  <a:schemeClr val="bg1"/>
                </a:solidFill>
                <a:ea typeface="+mj-lt"/>
                <a:cs typeface="+mj-lt"/>
              </a:rPr>
              <a:t>Current Journey – Enhancing existing Customer Experience/Services</a:t>
            </a:r>
          </a:p>
        </p:txBody>
      </p:sp>
      <p:pic>
        <p:nvPicPr>
          <p:cNvPr id="30" name="Picture 29" descr="A picture containing chart&#10;&#10;Description automatically generated">
            <a:extLst>
              <a:ext uri="{FF2B5EF4-FFF2-40B4-BE49-F238E27FC236}">
                <a16:creationId xmlns:a16="http://schemas.microsoft.com/office/drawing/2014/main" id="{0922136C-3BE3-49F8-A915-16C936CF83A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13362" y="4767210"/>
            <a:ext cx="1097280" cy="1249251"/>
          </a:xfrm>
          <a:prstGeom prst="rect">
            <a:avLst/>
          </a:prstGeom>
        </p:spPr>
      </p:pic>
      <p:pic>
        <p:nvPicPr>
          <p:cNvPr id="31" name="Picture 30" descr="Young boy with hand on face">
            <a:extLst>
              <a:ext uri="{FF2B5EF4-FFF2-40B4-BE49-F238E27FC236}">
                <a16:creationId xmlns:a16="http://schemas.microsoft.com/office/drawing/2014/main" id="{03C8DD9C-D886-4F41-AEA0-F7F7A813DC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383" y="1628838"/>
            <a:ext cx="1223000" cy="1587924"/>
          </a:xfrm>
          <a:prstGeom prst="rect">
            <a:avLst/>
          </a:prstGeom>
        </p:spPr>
      </p:pic>
      <p:graphicFrame>
        <p:nvGraphicFramePr>
          <p:cNvPr id="29" name="Diagram 28">
            <a:extLst>
              <a:ext uri="{FF2B5EF4-FFF2-40B4-BE49-F238E27FC236}">
                <a16:creationId xmlns:a16="http://schemas.microsoft.com/office/drawing/2014/main" id="{272EAD3C-8952-473C-AA2A-399173F391B3}"/>
              </a:ext>
            </a:extLst>
          </p:cNvPr>
          <p:cNvGraphicFramePr/>
          <p:nvPr/>
        </p:nvGraphicFramePr>
        <p:xfrm>
          <a:off x="1210057" y="1345915"/>
          <a:ext cx="10492207" cy="71021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74430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AF75E0B3-B55E-F2D2-1FC6-95D58FD3F620}"/>
              </a:ext>
            </a:extLst>
          </p:cNvPr>
          <p:cNvGraphicFramePr>
            <a:graphicFrameLocks noGrp="1"/>
          </p:cNvGraphicFramePr>
          <p:nvPr/>
        </p:nvGraphicFramePr>
        <p:xfrm>
          <a:off x="1283368" y="2287282"/>
          <a:ext cx="10275016" cy="1584960"/>
        </p:xfrm>
        <a:graphic>
          <a:graphicData uri="http://schemas.openxmlformats.org/drawingml/2006/table">
            <a:tbl>
              <a:tblPr firstRow="1" bandRow="1">
                <a:tableStyleId>{5C22544A-7EE6-4342-B048-85BDC9FD1C3A}</a:tableStyleId>
              </a:tblPr>
              <a:tblGrid>
                <a:gridCol w="2568754">
                  <a:extLst>
                    <a:ext uri="{9D8B030D-6E8A-4147-A177-3AD203B41FA5}">
                      <a16:colId xmlns:a16="http://schemas.microsoft.com/office/drawing/2014/main" val="381014947"/>
                    </a:ext>
                  </a:extLst>
                </a:gridCol>
                <a:gridCol w="2568754">
                  <a:extLst>
                    <a:ext uri="{9D8B030D-6E8A-4147-A177-3AD203B41FA5}">
                      <a16:colId xmlns:a16="http://schemas.microsoft.com/office/drawing/2014/main" val="344904868"/>
                    </a:ext>
                  </a:extLst>
                </a:gridCol>
                <a:gridCol w="2568754">
                  <a:extLst>
                    <a:ext uri="{9D8B030D-6E8A-4147-A177-3AD203B41FA5}">
                      <a16:colId xmlns:a16="http://schemas.microsoft.com/office/drawing/2014/main" val="2704701677"/>
                    </a:ext>
                  </a:extLst>
                </a:gridCol>
                <a:gridCol w="2568754">
                  <a:extLst>
                    <a:ext uri="{9D8B030D-6E8A-4147-A177-3AD203B41FA5}">
                      <a16:colId xmlns:a16="http://schemas.microsoft.com/office/drawing/2014/main" val="2966135892"/>
                    </a:ext>
                  </a:extLst>
                </a:gridCol>
              </a:tblGrid>
              <a:tr h="1524060">
                <a:tc>
                  <a:txBody>
                    <a:bodyPr/>
                    <a:lstStyle/>
                    <a:p>
                      <a:pPr marL="0" lvl="0" indent="0">
                        <a:buNone/>
                      </a:pPr>
                      <a:r>
                        <a:rPr lang="en-US" sz="1400" b="0" kern="1200" noProof="0" dirty="0">
                          <a:solidFill>
                            <a:schemeClr val="tx1"/>
                          </a:solidFill>
                          <a:latin typeface="Calibri"/>
                          <a:ea typeface="+mn-ea"/>
                          <a:cs typeface="+mn-cs"/>
                        </a:rPr>
                        <a:t>"How seamless it has become to contact agents, when they have my entire info in their front and instant cascading of my concern"</a:t>
                      </a:r>
                    </a:p>
                    <a:p>
                      <a:pPr marL="285750" lvl="0" indent="-285750">
                        <a:buFont typeface="Arial"/>
                        <a:buChar char="•"/>
                      </a:pPr>
                      <a:endParaRPr lang="en-US" sz="1400" b="0" kern="1200" noProof="0" dirty="0">
                        <a:solidFill>
                          <a:schemeClr val="tx1"/>
                        </a:solidFill>
                        <a:latin typeface="Calibri"/>
                        <a:ea typeface="+mn-ea"/>
                        <a:cs typeface="+mn-cs"/>
                      </a:endParaRPr>
                    </a:p>
                    <a:p>
                      <a:pPr marL="285750" lvl="0" indent="-285750" defTabSz="914400">
                        <a:buFont typeface="Arial"/>
                        <a:buChar char="•"/>
                      </a:pPr>
                      <a:endParaRPr lang="en-US" sz="1400" b="0" dirty="0">
                        <a:solidFill>
                          <a:schemeClr val="tx1"/>
                        </a:solidFill>
                        <a:latin typeface="Calibri"/>
                      </a:endParaRPr>
                    </a:p>
                    <a:p>
                      <a:pPr lvl="0">
                        <a:buNone/>
                      </a:pPr>
                      <a:endParaRPr lang="en-US" sz="1400" b="0" dirty="0">
                        <a:solidFill>
                          <a:schemeClr val="tx1"/>
                        </a:solidFill>
                        <a:latin typeface="Calibri"/>
                      </a:endParaRPr>
                    </a:p>
                  </a:txBody>
                  <a:tcPr>
                    <a:noFill/>
                  </a:tcPr>
                </a:tc>
                <a:tc>
                  <a:txBody>
                    <a:bodyPr/>
                    <a:lstStyle/>
                    <a:p>
                      <a:pPr marL="0" lvl="0" indent="0">
                        <a:buNone/>
                      </a:pPr>
                      <a:r>
                        <a:rPr lang="en-US" sz="1400" b="0" i="0" u="none" strike="noStrike" noProof="0" dirty="0">
                          <a:solidFill>
                            <a:schemeClr val="tx1"/>
                          </a:solidFill>
                          <a:latin typeface="Calibri"/>
                        </a:rPr>
                        <a:t>"I don’t need to jump cross one specialist to another any more"</a:t>
                      </a:r>
                    </a:p>
                  </a:txBody>
                  <a:tcPr>
                    <a:noFill/>
                  </a:tcPr>
                </a:tc>
                <a:tc>
                  <a:txBody>
                    <a:bodyPr/>
                    <a:lstStyle/>
                    <a:p>
                      <a:pPr marL="0" lvl="0" indent="0">
                        <a:buNone/>
                      </a:pPr>
                      <a:r>
                        <a:rPr lang="en-US" sz="1400" b="0" i="0" u="none" strike="noStrike" kern="1200" noProof="0">
                          <a:solidFill>
                            <a:schemeClr val="tx1"/>
                          </a:solidFill>
                          <a:latin typeface="Calibri"/>
                          <a:ea typeface="+mn-ea"/>
                          <a:cs typeface="+mn-cs"/>
                        </a:rPr>
                        <a:t>“I got very good info more than what I anticipated. I might buy this new offering which is similar but much better than what I expected!"</a:t>
                      </a:r>
                      <a:endParaRPr lang="en-US" sz="1400" b="0" i="0" u="none" strike="noStrike" kern="1200" dirty="0">
                        <a:solidFill>
                          <a:schemeClr val="tx1"/>
                        </a:solidFill>
                        <a:latin typeface="Calibri"/>
                        <a:ea typeface="+mn-ea"/>
                        <a:cs typeface="+mn-cs"/>
                      </a:endParaRPr>
                    </a:p>
                  </a:txBody>
                  <a:tcPr>
                    <a:noFill/>
                  </a:tcPr>
                </a:tc>
                <a:tc>
                  <a:txBody>
                    <a:bodyPr/>
                    <a:lstStyle/>
                    <a:p>
                      <a:pPr marL="0" lvl="0" indent="0">
                        <a:buNone/>
                      </a:pPr>
                      <a:r>
                        <a:rPr lang="en-US" sz="1400" b="0" dirty="0">
                          <a:solidFill>
                            <a:schemeClr val="tx1"/>
                          </a:solidFill>
                          <a:latin typeface="Calibri"/>
                        </a:rPr>
                        <a:t>"I got what I want in matter of minutes, let me wrap this up and be on my way"</a:t>
                      </a:r>
                      <a:endParaRPr lang="en-US" sz="1400" dirty="0">
                        <a:latin typeface="Calibri"/>
                      </a:endParaRPr>
                    </a:p>
                    <a:p>
                      <a:pPr marL="285750" lvl="0" indent="-285750">
                        <a:buFont typeface="Arial"/>
                        <a:buChar char="•"/>
                      </a:pPr>
                      <a:endParaRPr lang="en-US" sz="1400" b="0" dirty="0">
                        <a:solidFill>
                          <a:schemeClr val="tx1"/>
                        </a:solidFill>
                        <a:latin typeface="Calibri"/>
                      </a:endParaRPr>
                    </a:p>
                  </a:txBody>
                  <a:tcPr>
                    <a:noFill/>
                  </a:tcPr>
                </a:tc>
                <a:extLst>
                  <a:ext uri="{0D108BD9-81ED-4DB2-BD59-A6C34878D82A}">
                    <a16:rowId xmlns:a16="http://schemas.microsoft.com/office/drawing/2014/main" val="2926689300"/>
                  </a:ext>
                </a:extLst>
              </a:tr>
            </a:tbl>
          </a:graphicData>
        </a:graphic>
      </p:graphicFrame>
      <p:graphicFrame>
        <p:nvGraphicFramePr>
          <p:cNvPr id="15" name="Table 14">
            <a:extLst>
              <a:ext uri="{FF2B5EF4-FFF2-40B4-BE49-F238E27FC236}">
                <a16:creationId xmlns:a16="http://schemas.microsoft.com/office/drawing/2014/main" id="{77A10387-4BFA-D012-F6DC-913269AA3049}"/>
              </a:ext>
            </a:extLst>
          </p:cNvPr>
          <p:cNvGraphicFramePr>
            <a:graphicFrameLocks noGrp="1"/>
          </p:cNvGraphicFramePr>
          <p:nvPr/>
        </p:nvGraphicFramePr>
        <p:xfrm>
          <a:off x="1283368" y="4982968"/>
          <a:ext cx="10282280" cy="1866220"/>
        </p:xfrm>
        <a:graphic>
          <a:graphicData uri="http://schemas.openxmlformats.org/drawingml/2006/table">
            <a:tbl>
              <a:tblPr firstRow="1" bandRow="1">
                <a:tableStyleId>{5C22544A-7EE6-4342-B048-85BDC9FD1C3A}</a:tableStyleId>
              </a:tblPr>
              <a:tblGrid>
                <a:gridCol w="2570570">
                  <a:extLst>
                    <a:ext uri="{9D8B030D-6E8A-4147-A177-3AD203B41FA5}">
                      <a16:colId xmlns:a16="http://schemas.microsoft.com/office/drawing/2014/main" val="2407117334"/>
                    </a:ext>
                  </a:extLst>
                </a:gridCol>
                <a:gridCol w="2570570">
                  <a:extLst>
                    <a:ext uri="{9D8B030D-6E8A-4147-A177-3AD203B41FA5}">
                      <a16:colId xmlns:a16="http://schemas.microsoft.com/office/drawing/2014/main" val="344904868"/>
                    </a:ext>
                  </a:extLst>
                </a:gridCol>
                <a:gridCol w="2570570">
                  <a:extLst>
                    <a:ext uri="{9D8B030D-6E8A-4147-A177-3AD203B41FA5}">
                      <a16:colId xmlns:a16="http://schemas.microsoft.com/office/drawing/2014/main" val="2704701677"/>
                    </a:ext>
                  </a:extLst>
                </a:gridCol>
                <a:gridCol w="2570570">
                  <a:extLst>
                    <a:ext uri="{9D8B030D-6E8A-4147-A177-3AD203B41FA5}">
                      <a16:colId xmlns:a16="http://schemas.microsoft.com/office/drawing/2014/main" val="1074467127"/>
                    </a:ext>
                  </a:extLst>
                </a:gridCol>
              </a:tblGrid>
              <a:tr h="1866220">
                <a:tc>
                  <a:txBody>
                    <a:bodyPr/>
                    <a:lstStyle/>
                    <a:p>
                      <a:pPr marL="285750" lvl="0" indent="-285750">
                        <a:buFont typeface="Arial"/>
                        <a:buChar char="•"/>
                      </a:pPr>
                      <a:r>
                        <a:rPr lang="en-US" sz="1400" b="0" dirty="0">
                          <a:solidFill>
                            <a:schemeClr val="tx1"/>
                          </a:solidFill>
                          <a:latin typeface="Calibri"/>
                        </a:rPr>
                        <a:t>Authenticates the customer and cascades the customer need to all departments.</a:t>
                      </a:r>
                    </a:p>
                    <a:p>
                      <a:pPr marL="285750" lvl="0" indent="-285750">
                        <a:buFont typeface="Arial"/>
                        <a:buChar char="•"/>
                      </a:pPr>
                      <a:r>
                        <a:rPr lang="en-US" sz="1400" b="0" dirty="0">
                          <a:solidFill>
                            <a:schemeClr val="tx1"/>
                          </a:solidFill>
                          <a:latin typeface="Calibri"/>
                        </a:rPr>
                        <a:t>Synchronized treatment of LOB such as mortgage, credit, retail etc.</a:t>
                      </a:r>
                    </a:p>
                    <a:p>
                      <a:pPr marL="285750" lvl="0" indent="-285750">
                        <a:buFont typeface="Arial"/>
                        <a:buChar char="•"/>
                      </a:pPr>
                      <a:r>
                        <a:rPr lang="en-US" sz="1400" b="0" dirty="0">
                          <a:solidFill>
                            <a:schemeClr val="tx1"/>
                          </a:solidFill>
                          <a:latin typeface="Calibri"/>
                        </a:rPr>
                        <a:t>Single view of customer that cuts across LOBs</a:t>
                      </a:r>
                      <a:endParaRPr lang="en-US" sz="1400" dirty="0"/>
                    </a:p>
                  </a:txBody>
                  <a:tcPr>
                    <a:noFill/>
                  </a:tcPr>
                </a:tc>
                <a:tc>
                  <a:txBody>
                    <a:bodyPr/>
                    <a:lstStyle/>
                    <a:p>
                      <a:pPr marL="285750" lvl="0" indent="-285750">
                        <a:buFont typeface="Arial"/>
                        <a:buChar char="•"/>
                      </a:pPr>
                      <a:r>
                        <a:rPr lang="en-US" sz="1400" b="0" dirty="0">
                          <a:solidFill>
                            <a:schemeClr val="tx1"/>
                          </a:solidFill>
                          <a:latin typeface="Calibri"/>
                        </a:rPr>
                        <a:t>Ensures the customer is handled by single right specialist where the customers' needs are rightly addressed</a:t>
                      </a:r>
                    </a:p>
                  </a:txBody>
                  <a:tcPr>
                    <a:noFill/>
                  </a:tcPr>
                </a:tc>
                <a:tc>
                  <a:txBody>
                    <a:bodyPr/>
                    <a:lstStyle/>
                    <a:p>
                      <a:pPr marL="285750" lvl="0" indent="-285750">
                        <a:buFont typeface="Arial"/>
                        <a:buChar char="•"/>
                      </a:pPr>
                      <a:r>
                        <a:rPr lang="en-US" sz="1400" b="0" dirty="0">
                          <a:solidFill>
                            <a:schemeClr val="tx1"/>
                          </a:solidFill>
                          <a:latin typeface="Calibri"/>
                        </a:rPr>
                        <a:t>Ensures the customer is not missing out on opportunities available in the market. </a:t>
                      </a:r>
                    </a:p>
                    <a:p>
                      <a:pPr marL="285750" lvl="0" indent="-285750">
                        <a:buFont typeface="Arial"/>
                        <a:buChar char="•"/>
                      </a:pPr>
                      <a:r>
                        <a:rPr lang="en-US" sz="1400" b="0" dirty="0">
                          <a:solidFill>
                            <a:schemeClr val="tx1"/>
                          </a:solidFill>
                          <a:latin typeface="Calibri"/>
                        </a:rPr>
                        <a:t>Customer Analytics to gauge what customers need</a:t>
                      </a:r>
                    </a:p>
                  </a:txBody>
                  <a:tcPr>
                    <a:noFill/>
                  </a:tcPr>
                </a:tc>
                <a:tc>
                  <a:txBody>
                    <a:bodyPr/>
                    <a:lstStyle/>
                    <a:p>
                      <a:pPr marL="285750" lvl="0" indent="-285750">
                        <a:buFont typeface="Arial"/>
                        <a:buChar char="•"/>
                      </a:pPr>
                      <a:r>
                        <a:rPr lang="en-US" sz="1400" b="0" dirty="0">
                          <a:solidFill>
                            <a:schemeClr val="tx1"/>
                          </a:solidFill>
                          <a:latin typeface="Calibri"/>
                        </a:rPr>
                        <a:t>Hands over documentation and the process to access the assets digitally or via phone banking</a:t>
                      </a:r>
                    </a:p>
                    <a:p>
                      <a:pPr marL="285750" lvl="0" indent="-285750">
                        <a:buFont typeface="Arial"/>
                        <a:buChar char="•"/>
                      </a:pPr>
                      <a:r>
                        <a:rPr lang="en-US" sz="1400" b="0" dirty="0">
                          <a:solidFill>
                            <a:schemeClr val="tx1"/>
                          </a:solidFill>
                          <a:latin typeface="Calibri"/>
                        </a:rPr>
                        <a:t>Asks for feedback and service</a:t>
                      </a:r>
                      <a:endParaRPr lang="en-US" sz="1400" dirty="0">
                        <a:latin typeface="Calibri"/>
                      </a:endParaRPr>
                    </a:p>
                  </a:txBody>
                  <a:tcPr>
                    <a:noFill/>
                  </a:tcPr>
                </a:tc>
                <a:extLst>
                  <a:ext uri="{0D108BD9-81ED-4DB2-BD59-A6C34878D82A}">
                    <a16:rowId xmlns:a16="http://schemas.microsoft.com/office/drawing/2014/main" val="2926689300"/>
                  </a:ext>
                </a:extLst>
              </a:tr>
            </a:tbl>
          </a:graphicData>
        </a:graphic>
      </p:graphicFrame>
      <p:graphicFrame>
        <p:nvGraphicFramePr>
          <p:cNvPr id="3" name="Table 14">
            <a:extLst>
              <a:ext uri="{FF2B5EF4-FFF2-40B4-BE49-F238E27FC236}">
                <a16:creationId xmlns:a16="http://schemas.microsoft.com/office/drawing/2014/main" id="{F91EC948-D605-6101-E9C3-E0C3112A4B1D}"/>
              </a:ext>
            </a:extLst>
          </p:cNvPr>
          <p:cNvGraphicFramePr>
            <a:graphicFrameLocks noGrp="1"/>
          </p:cNvGraphicFramePr>
          <p:nvPr/>
        </p:nvGraphicFramePr>
        <p:xfrm>
          <a:off x="1266899" y="3698871"/>
          <a:ext cx="10332112" cy="1373836"/>
        </p:xfrm>
        <a:graphic>
          <a:graphicData uri="http://schemas.openxmlformats.org/drawingml/2006/table">
            <a:tbl>
              <a:tblPr firstRow="1" bandRow="1">
                <a:tableStyleId>{5C22544A-7EE6-4342-B048-85BDC9FD1C3A}</a:tableStyleId>
              </a:tblPr>
              <a:tblGrid>
                <a:gridCol w="2583028">
                  <a:extLst>
                    <a:ext uri="{9D8B030D-6E8A-4147-A177-3AD203B41FA5}">
                      <a16:colId xmlns:a16="http://schemas.microsoft.com/office/drawing/2014/main" val="344904868"/>
                    </a:ext>
                  </a:extLst>
                </a:gridCol>
                <a:gridCol w="2583028">
                  <a:extLst>
                    <a:ext uri="{9D8B030D-6E8A-4147-A177-3AD203B41FA5}">
                      <a16:colId xmlns:a16="http://schemas.microsoft.com/office/drawing/2014/main" val="2704701677"/>
                    </a:ext>
                  </a:extLst>
                </a:gridCol>
                <a:gridCol w="2583028">
                  <a:extLst>
                    <a:ext uri="{9D8B030D-6E8A-4147-A177-3AD203B41FA5}">
                      <a16:colId xmlns:a16="http://schemas.microsoft.com/office/drawing/2014/main" val="1074467127"/>
                    </a:ext>
                  </a:extLst>
                </a:gridCol>
                <a:gridCol w="2583028">
                  <a:extLst>
                    <a:ext uri="{9D8B030D-6E8A-4147-A177-3AD203B41FA5}">
                      <a16:colId xmlns:a16="http://schemas.microsoft.com/office/drawing/2014/main" val="2966135892"/>
                    </a:ext>
                  </a:extLst>
                </a:gridCol>
              </a:tblGrid>
              <a:tr h="1373836">
                <a:tc>
                  <a:txBody>
                    <a:bodyPr/>
                    <a:lstStyle/>
                    <a:p>
                      <a:pPr marL="285750" indent="-285750">
                        <a:buFont typeface="Arial"/>
                        <a:buChar char="•"/>
                      </a:pPr>
                      <a:endParaRPr lang="en-US" sz="1400" b="0">
                        <a:solidFill>
                          <a:schemeClr val="tx1"/>
                        </a:solidFill>
                      </a:endParaRPr>
                    </a:p>
                  </a:txBody>
                  <a:tcPr>
                    <a:noFill/>
                  </a:tcPr>
                </a:tc>
                <a:tc>
                  <a:txBody>
                    <a:bodyPr/>
                    <a:lstStyle/>
                    <a:p>
                      <a:pPr marL="285750" indent="-285750">
                        <a:buFont typeface="Arial"/>
                        <a:buChar char="•"/>
                      </a:pPr>
                      <a:endParaRPr lang="en-US" sz="1400" b="0">
                        <a:solidFill>
                          <a:schemeClr val="tx1"/>
                        </a:solidFill>
                      </a:endParaRPr>
                    </a:p>
                  </a:txBody>
                  <a:tcPr>
                    <a:noFill/>
                  </a:tcPr>
                </a:tc>
                <a:tc>
                  <a:txBody>
                    <a:bodyPr/>
                    <a:lstStyle/>
                    <a:p>
                      <a:pPr marL="285750" lvl="0" indent="-285750">
                        <a:buFont typeface="Arial"/>
                        <a:buChar char="•"/>
                      </a:pPr>
                      <a:endParaRPr lang="en-US" sz="1400" b="0">
                        <a:solidFill>
                          <a:schemeClr val="tx1"/>
                        </a:solidFill>
                      </a:endParaRPr>
                    </a:p>
                  </a:txBody>
                  <a:tcPr>
                    <a:noFill/>
                  </a:tcPr>
                </a:tc>
                <a:tc>
                  <a:txBody>
                    <a:bodyPr/>
                    <a:lstStyle/>
                    <a:p>
                      <a:pPr marL="285750" indent="-285750">
                        <a:buFont typeface="Arial"/>
                        <a:buChar char="•"/>
                      </a:pPr>
                      <a:endParaRPr lang="en-US" sz="1400" b="0">
                        <a:solidFill>
                          <a:schemeClr val="tx1"/>
                        </a:solidFill>
                      </a:endParaRPr>
                    </a:p>
                  </a:txBody>
                  <a:tcPr>
                    <a:noFill/>
                  </a:tcPr>
                </a:tc>
                <a:extLst>
                  <a:ext uri="{0D108BD9-81ED-4DB2-BD59-A6C34878D82A}">
                    <a16:rowId xmlns:a16="http://schemas.microsoft.com/office/drawing/2014/main" val="2926689300"/>
                  </a:ext>
                </a:extLst>
              </a:tr>
            </a:tbl>
          </a:graphicData>
        </a:graphic>
      </p:graphicFrame>
      <p:sp>
        <p:nvSpPr>
          <p:cNvPr id="24" name="Speech Bubble: Oval 23">
            <a:extLst>
              <a:ext uri="{FF2B5EF4-FFF2-40B4-BE49-F238E27FC236}">
                <a16:creationId xmlns:a16="http://schemas.microsoft.com/office/drawing/2014/main" id="{A5C90797-B2D4-9243-2D1E-5A3181A5D2BC}"/>
              </a:ext>
            </a:extLst>
          </p:cNvPr>
          <p:cNvSpPr/>
          <p:nvPr/>
        </p:nvSpPr>
        <p:spPr>
          <a:xfrm>
            <a:off x="1985551" y="3881371"/>
            <a:ext cx="1574632" cy="886201"/>
          </a:xfrm>
          <a:prstGeom prst="wedgeEllipseCallout">
            <a:avLst>
              <a:gd name="adj1" fmla="val -66640"/>
              <a:gd name="adj2" fmla="val 8871"/>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rgbClr val="FF0000"/>
                </a:solidFill>
                <a:cs typeface="Calibri"/>
              </a:rPr>
              <a:t>360 degree Customer View </a:t>
            </a:r>
          </a:p>
        </p:txBody>
      </p:sp>
      <p:sp>
        <p:nvSpPr>
          <p:cNvPr id="23" name="Speech Bubble: Oval 22">
            <a:extLst>
              <a:ext uri="{FF2B5EF4-FFF2-40B4-BE49-F238E27FC236}">
                <a16:creationId xmlns:a16="http://schemas.microsoft.com/office/drawing/2014/main" id="{4CAF4C12-2D2C-7E70-0573-0EF66685466B}"/>
              </a:ext>
            </a:extLst>
          </p:cNvPr>
          <p:cNvSpPr/>
          <p:nvPr/>
        </p:nvSpPr>
        <p:spPr>
          <a:xfrm>
            <a:off x="4691163" y="3811174"/>
            <a:ext cx="1891575" cy="943321"/>
          </a:xfrm>
          <a:prstGeom prst="wedgeEllipseCallout">
            <a:avLst>
              <a:gd name="adj1" fmla="val -68539"/>
              <a:gd name="adj2" fmla="val 18902"/>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solidFill>
                  <a:srgbClr val="FF0000"/>
                </a:solidFill>
              </a:rPr>
              <a:t>Single customer rep interaction addressing my needs</a:t>
            </a:r>
          </a:p>
        </p:txBody>
      </p:sp>
      <p:sp>
        <p:nvSpPr>
          <p:cNvPr id="26" name="Speech Bubble: Oval 25">
            <a:extLst>
              <a:ext uri="{FF2B5EF4-FFF2-40B4-BE49-F238E27FC236}">
                <a16:creationId xmlns:a16="http://schemas.microsoft.com/office/drawing/2014/main" id="{928FE021-E61B-C696-877D-E88FA340939A}"/>
              </a:ext>
            </a:extLst>
          </p:cNvPr>
          <p:cNvSpPr/>
          <p:nvPr/>
        </p:nvSpPr>
        <p:spPr>
          <a:xfrm>
            <a:off x="7292703" y="4076045"/>
            <a:ext cx="1340222" cy="813778"/>
          </a:xfrm>
          <a:prstGeom prst="wedgeEllipseCallout">
            <a:avLst>
              <a:gd name="adj1" fmla="val -60234"/>
              <a:gd name="adj2" fmla="val -190"/>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solidFill>
                  <a:srgbClr val="FF0000"/>
                </a:solidFill>
              </a:rPr>
              <a:t>Accurate product at right time</a:t>
            </a:r>
            <a:endParaRPr lang="en-US"/>
          </a:p>
        </p:txBody>
      </p:sp>
      <p:sp>
        <p:nvSpPr>
          <p:cNvPr id="27" name="Speech Bubble: Oval 26">
            <a:extLst>
              <a:ext uri="{FF2B5EF4-FFF2-40B4-BE49-F238E27FC236}">
                <a16:creationId xmlns:a16="http://schemas.microsoft.com/office/drawing/2014/main" id="{7D033486-BBC1-6466-575D-5546597F5F79}"/>
              </a:ext>
            </a:extLst>
          </p:cNvPr>
          <p:cNvSpPr/>
          <p:nvPr/>
        </p:nvSpPr>
        <p:spPr>
          <a:xfrm>
            <a:off x="10116450" y="3953253"/>
            <a:ext cx="1203658" cy="911572"/>
          </a:xfrm>
          <a:prstGeom prst="wedgeEllipseCallout">
            <a:avLst>
              <a:gd name="adj1" fmla="val -82783"/>
              <a:gd name="adj2" fmla="val -6175"/>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rgbClr val="FF0000"/>
                </a:solidFill>
              </a:rPr>
              <a:t>Money is Invested digitally!</a:t>
            </a:r>
            <a:endParaRPr lang="en-US" dirty="0"/>
          </a:p>
        </p:txBody>
      </p:sp>
      <p:sp>
        <p:nvSpPr>
          <p:cNvPr id="4" name="TextBox 3">
            <a:extLst>
              <a:ext uri="{FF2B5EF4-FFF2-40B4-BE49-F238E27FC236}">
                <a16:creationId xmlns:a16="http://schemas.microsoft.com/office/drawing/2014/main" id="{CF7FBD4B-B3A3-E148-6345-710D5D3548E0}"/>
              </a:ext>
            </a:extLst>
          </p:cNvPr>
          <p:cNvSpPr txBox="1"/>
          <p:nvPr/>
        </p:nvSpPr>
        <p:spPr>
          <a:xfrm>
            <a:off x="1682132" y="860586"/>
            <a:ext cx="81915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Scenario: Customer is interested in Investment Offerings.</a:t>
            </a:r>
          </a:p>
          <a:p>
            <a:r>
              <a:rPr lang="en-US" sz="1200" b="1" i="1" dirty="0"/>
              <a:t>       *Most pain points from the new onboard experience gets addressed with the current customers too!</a:t>
            </a:r>
            <a:endParaRPr lang="en-US" sz="1200" b="1" i="1" dirty="0">
              <a:cs typeface="Calibri"/>
            </a:endParaRPr>
          </a:p>
        </p:txBody>
      </p:sp>
      <p:sp>
        <p:nvSpPr>
          <p:cNvPr id="28" name="Title 1">
            <a:extLst>
              <a:ext uri="{FF2B5EF4-FFF2-40B4-BE49-F238E27FC236}">
                <a16:creationId xmlns:a16="http://schemas.microsoft.com/office/drawing/2014/main" id="{636EC7D8-BFDD-4A08-8ABF-C3E056FD4447}"/>
              </a:ext>
            </a:extLst>
          </p:cNvPr>
          <p:cNvSpPr txBox="1">
            <a:spLocks/>
          </p:cNvSpPr>
          <p:nvPr/>
        </p:nvSpPr>
        <p:spPr>
          <a:xfrm>
            <a:off x="461199" y="94201"/>
            <a:ext cx="11427691" cy="73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a:solidFill>
                  <a:schemeClr val="lt1"/>
                </a:solidFill>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t>Ideal Journey – Enhancing existing Customer Experience/Services</a:t>
            </a:r>
          </a:p>
        </p:txBody>
      </p:sp>
      <p:pic>
        <p:nvPicPr>
          <p:cNvPr id="17" name="Graphic 16" descr="Smiling face outline with solid fill">
            <a:extLst>
              <a:ext uri="{FF2B5EF4-FFF2-40B4-BE49-F238E27FC236}">
                <a16:creationId xmlns:a16="http://schemas.microsoft.com/office/drawing/2014/main" id="{F0DB8313-19B2-CF03-B5CB-C423F6E58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4532" y="4161322"/>
            <a:ext cx="523374" cy="493295"/>
          </a:xfrm>
          <a:prstGeom prst="rect">
            <a:avLst/>
          </a:prstGeom>
        </p:spPr>
      </p:pic>
      <p:pic>
        <p:nvPicPr>
          <p:cNvPr id="21" name="Graphic 16" descr="Smiling face outline with solid fill">
            <a:extLst>
              <a:ext uri="{FF2B5EF4-FFF2-40B4-BE49-F238E27FC236}">
                <a16:creationId xmlns:a16="http://schemas.microsoft.com/office/drawing/2014/main" id="{42A6ACE8-9C84-3FAA-80CF-CF3E686A8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5932" y="4153301"/>
            <a:ext cx="523374" cy="493295"/>
          </a:xfrm>
          <a:prstGeom prst="rect">
            <a:avLst/>
          </a:prstGeom>
        </p:spPr>
      </p:pic>
      <p:pic>
        <p:nvPicPr>
          <p:cNvPr id="29" name="Graphic 16" descr="Smiling face outline with solid fill">
            <a:extLst>
              <a:ext uri="{FF2B5EF4-FFF2-40B4-BE49-F238E27FC236}">
                <a16:creationId xmlns:a16="http://schemas.microsoft.com/office/drawing/2014/main" id="{69BD71D0-5BD4-8CFB-18F0-D4E998CBB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2148" y="4255569"/>
            <a:ext cx="523374" cy="493295"/>
          </a:xfrm>
          <a:prstGeom prst="rect">
            <a:avLst/>
          </a:prstGeom>
        </p:spPr>
      </p:pic>
      <p:pic>
        <p:nvPicPr>
          <p:cNvPr id="31" name="Graphic 16" descr="Smiling face outline with solid fill">
            <a:extLst>
              <a:ext uri="{FF2B5EF4-FFF2-40B4-BE49-F238E27FC236}">
                <a16:creationId xmlns:a16="http://schemas.microsoft.com/office/drawing/2014/main" id="{C38FAA3E-7E1F-6CB1-98A0-5CF8CA9377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6890" y="4227495"/>
            <a:ext cx="523374" cy="493295"/>
          </a:xfrm>
          <a:prstGeom prst="rect">
            <a:avLst/>
          </a:prstGeom>
        </p:spPr>
      </p:pic>
      <p:pic>
        <p:nvPicPr>
          <p:cNvPr id="25" name="Picture 24" descr="A person wearing glasses&#10;&#10;Description automatically generated with low confidence">
            <a:extLst>
              <a:ext uri="{FF2B5EF4-FFF2-40B4-BE49-F238E27FC236}">
                <a16:creationId xmlns:a16="http://schemas.microsoft.com/office/drawing/2014/main" id="{CE5ACE6E-B449-4CDE-BF4F-6E8BE97EED8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075" y="1811355"/>
            <a:ext cx="1154293" cy="1491094"/>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BAA5A422-0443-4C8A-B3FD-C16B6434953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1444" y="4674744"/>
            <a:ext cx="1097280" cy="1249251"/>
          </a:xfrm>
          <a:prstGeom prst="rect">
            <a:avLst/>
          </a:prstGeom>
        </p:spPr>
      </p:pic>
      <p:graphicFrame>
        <p:nvGraphicFramePr>
          <p:cNvPr id="35" name="Diagram 34">
            <a:extLst>
              <a:ext uri="{FF2B5EF4-FFF2-40B4-BE49-F238E27FC236}">
                <a16:creationId xmlns:a16="http://schemas.microsoft.com/office/drawing/2014/main" id="{BFD868C6-6098-4362-9126-67CD05FEB63F}"/>
              </a:ext>
            </a:extLst>
          </p:cNvPr>
          <p:cNvGraphicFramePr/>
          <p:nvPr/>
        </p:nvGraphicFramePr>
        <p:xfrm>
          <a:off x="1210057" y="1458924"/>
          <a:ext cx="10492207" cy="7410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9711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F22-2A56-63D4-3336-A8230484D762}"/>
              </a:ext>
            </a:extLst>
          </p:cNvPr>
          <p:cNvSpPr>
            <a:spLocks noGrp="1"/>
          </p:cNvSpPr>
          <p:nvPr>
            <p:ph type="title"/>
          </p:nvPr>
        </p:nvSpPr>
        <p:spPr>
          <a:xfrm>
            <a:off x="990600" y="2451833"/>
            <a:ext cx="10515600" cy="1325563"/>
          </a:xfrm>
        </p:spPr>
        <p:txBody>
          <a:bodyPr>
            <a:normAutofit fontScale="90000"/>
          </a:bodyPr>
          <a:lstStyle/>
          <a:p>
            <a:r>
              <a:rPr lang="en-US" dirty="0">
                <a:ea typeface="+mj-lt"/>
                <a:cs typeface="+mj-lt"/>
              </a:rPr>
              <a:t>What innovative solutions would need to be implemented to address the innovation opportunity identified?</a:t>
            </a:r>
          </a:p>
        </p:txBody>
      </p:sp>
      <p:cxnSp>
        <p:nvCxnSpPr>
          <p:cNvPr id="4" name="Straight Arrow Connector 3">
            <a:extLst>
              <a:ext uri="{FF2B5EF4-FFF2-40B4-BE49-F238E27FC236}">
                <a16:creationId xmlns:a16="http://schemas.microsoft.com/office/drawing/2014/main" id="{FC860998-668F-F464-D0F2-B7E8B81575EF}"/>
              </a:ext>
            </a:extLst>
          </p:cNvPr>
          <p:cNvCxnSpPr/>
          <p:nvPr/>
        </p:nvCxnSpPr>
        <p:spPr>
          <a:xfrm flipV="1">
            <a:off x="844062" y="3862754"/>
            <a:ext cx="10656276" cy="586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514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TotalTime>
  <Words>3689</Words>
  <Application>Microsoft Office PowerPoint</Application>
  <PresentationFormat>Widescreen</PresentationFormat>
  <Paragraphs>414</Paragraphs>
  <Slides>29</Slides>
  <Notes>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-apple-system</vt:lpstr>
      <vt:lpstr>Arial</vt:lpstr>
      <vt:lpstr>Arial,Sans-Serif</vt:lpstr>
      <vt:lpstr>Calibri</vt:lpstr>
      <vt:lpstr>Calibri Light</vt:lpstr>
      <vt:lpstr>Century Gothic</vt:lpstr>
      <vt:lpstr>Segoe UI</vt:lpstr>
      <vt:lpstr>Office Theme</vt:lpstr>
      <vt:lpstr>1_Office Theme</vt:lpstr>
      <vt:lpstr>META BANK Banking In The Metaverse</vt:lpstr>
      <vt:lpstr>PowerPoint Presentation</vt:lpstr>
      <vt:lpstr>PowerPoint Presentation</vt:lpstr>
      <vt:lpstr>How was the innovation opportunity (re)framed after taking a user-centered view of it?</vt:lpstr>
      <vt:lpstr>PowerPoint Presentation</vt:lpstr>
      <vt:lpstr>PowerPoint Presentation</vt:lpstr>
      <vt:lpstr>PowerPoint Presentation</vt:lpstr>
      <vt:lpstr>PowerPoint Presentation</vt:lpstr>
      <vt:lpstr>What innovative solutions would need to be implemented to address the innovation opportunity identified?</vt:lpstr>
      <vt:lpstr>PowerPoint Presentation</vt:lpstr>
      <vt:lpstr>PowerPoint Presentation</vt:lpstr>
      <vt:lpstr>PowerPoint Presentation</vt:lpstr>
      <vt:lpstr>Critical Assumptions – Meta-education</vt:lpstr>
      <vt:lpstr>How did you (or would you) test the innovation you are proposing?</vt:lpstr>
      <vt:lpstr>PowerPoint Presentation</vt:lpstr>
      <vt:lpstr>PowerPoint Presentation</vt:lpstr>
      <vt:lpstr>PowerPoint Presentation</vt:lpstr>
      <vt:lpstr>PowerPoint Presentation</vt:lpstr>
      <vt:lpstr>Why would it be a potentially transformational innovation?</vt:lpstr>
      <vt:lpstr>PowerPoint Presentation</vt:lpstr>
      <vt:lpstr>Appendix</vt:lpstr>
      <vt:lpstr>PowerPoint Presentation</vt:lpstr>
      <vt:lpstr>PowerPoint Presentation</vt:lpstr>
      <vt:lpstr>PowerPoint Presentation</vt:lpstr>
      <vt:lpstr>PowerPoint Presentation</vt:lpstr>
      <vt:lpstr>PowerPoint Presentation</vt:lpstr>
      <vt:lpstr>Promising ideas</vt:lpstr>
      <vt:lpstr>Promising ideas</vt:lpstr>
      <vt:lpstr>Promising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 Murdia</dc:creator>
  <cp:lastModifiedBy>Upendra Kanuru</cp:lastModifiedBy>
  <cp:revision>164</cp:revision>
  <dcterms:created xsi:type="dcterms:W3CDTF">2022-10-07T21:00:27Z</dcterms:created>
  <dcterms:modified xsi:type="dcterms:W3CDTF">2022-11-29T04:40:53Z</dcterms:modified>
</cp:coreProperties>
</file>